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9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-77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3 Consent Models by Requirements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'Civil Society Orgs'!$A$3</c:f>
              <c:strCache>
                <c:ptCount val="1"/>
                <c:pt idx="0">
                  <c:v>External Review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'Civil Society Orgs'!$B$2:$D$2</c:f>
              <c:strCache>
                <c:ptCount val="3"/>
                <c:pt idx="0">
                  <c:v>Informed</c:v>
                </c:pt>
                <c:pt idx="1">
                  <c:v>Simple</c:v>
                </c:pt>
                <c:pt idx="2">
                  <c:v>Coerced</c:v>
                </c:pt>
              </c:strCache>
            </c:strRef>
          </c:cat>
          <c:val>
            <c:numRef>
              <c:f>'Civil Society Orgs'!$B$3:$D$3</c:f>
              <c:numCache>
                <c:formatCode>General</c:formatCode>
                <c:ptCount val="3"/>
                <c:pt idx="0">
                  <c:v>2.0</c:v>
                </c:pt>
                <c:pt idx="1">
                  <c:v>2.0</c:v>
                </c:pt>
                <c:pt idx="2">
                  <c:v>5.0</c:v>
                </c:pt>
              </c:numCache>
            </c:numRef>
          </c:val>
        </c:ser>
        <c:ser>
          <c:idx val="1"/>
          <c:order val="1"/>
          <c:tx>
            <c:strRef>
              <c:f>'Civil Society Orgs'!$A$4</c:f>
              <c:strCache>
                <c:ptCount val="1"/>
                <c:pt idx="0">
                  <c:v>Time Bound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'Civil Society Orgs'!$B$2:$D$2</c:f>
              <c:strCache>
                <c:ptCount val="3"/>
                <c:pt idx="0">
                  <c:v>Informed</c:v>
                </c:pt>
                <c:pt idx="1">
                  <c:v>Simple</c:v>
                </c:pt>
                <c:pt idx="2">
                  <c:v>Coerced</c:v>
                </c:pt>
              </c:strCache>
            </c:strRef>
          </c:cat>
          <c:val>
            <c:numRef>
              <c:f>'Civil Society Orgs'!$B$4:$D$4</c:f>
              <c:numCache>
                <c:formatCode>General</c:formatCode>
                <c:ptCount val="3"/>
                <c:pt idx="0">
                  <c:v>1.0</c:v>
                </c:pt>
                <c:pt idx="1">
                  <c:v>3.0</c:v>
                </c:pt>
                <c:pt idx="2">
                  <c:v>5.0</c:v>
                </c:pt>
              </c:numCache>
            </c:numRef>
          </c:val>
        </c:ser>
        <c:ser>
          <c:idx val="2"/>
          <c:order val="2"/>
          <c:tx>
            <c:strRef>
              <c:f>'Civil Society Orgs'!$A$5</c:f>
              <c:strCache>
                <c:ptCount val="1"/>
                <c:pt idx="0">
                  <c:v>Use Bound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'Civil Society Orgs'!$B$2:$D$2</c:f>
              <c:strCache>
                <c:ptCount val="3"/>
                <c:pt idx="0">
                  <c:v>Informed</c:v>
                </c:pt>
                <c:pt idx="1">
                  <c:v>Simple</c:v>
                </c:pt>
                <c:pt idx="2">
                  <c:v>Coerced</c:v>
                </c:pt>
              </c:strCache>
            </c:strRef>
          </c:cat>
          <c:val>
            <c:numRef>
              <c:f>'Civil Society Orgs'!$B$5:$D$5</c:f>
              <c:numCache>
                <c:formatCode>General</c:formatCode>
                <c:ptCount val="3"/>
                <c:pt idx="0">
                  <c:v>1.0</c:v>
                </c:pt>
                <c:pt idx="1">
                  <c:v>3.0</c:v>
                </c:pt>
                <c:pt idx="2">
                  <c:v>5.0</c:v>
                </c:pt>
              </c:numCache>
            </c:numRef>
          </c:val>
        </c:ser>
        <c:ser>
          <c:idx val="3"/>
          <c:order val="3"/>
          <c:tx>
            <c:strRef>
              <c:f>'Civil Society Orgs'!$A$6</c:f>
              <c:strCache>
                <c:ptCount val="1"/>
                <c:pt idx="0">
                  <c:v>Transparency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'Civil Society Orgs'!$B$2:$D$2</c:f>
              <c:strCache>
                <c:ptCount val="3"/>
                <c:pt idx="0">
                  <c:v>Informed</c:v>
                </c:pt>
                <c:pt idx="1">
                  <c:v>Simple</c:v>
                </c:pt>
                <c:pt idx="2">
                  <c:v>Coerced</c:v>
                </c:pt>
              </c:strCache>
            </c:strRef>
          </c:cat>
          <c:val>
            <c:numRef>
              <c:f>'Civil Society Orgs'!$B$6:$D$6</c:f>
              <c:numCache>
                <c:formatCode>General</c:formatCode>
                <c:ptCount val="3"/>
                <c:pt idx="0">
                  <c:v>3.0</c:v>
                </c:pt>
                <c:pt idx="1">
                  <c:v>3.0</c:v>
                </c:pt>
                <c:pt idx="2">
                  <c:v>5.0</c:v>
                </c:pt>
              </c:numCache>
            </c:numRef>
          </c:val>
        </c:ser>
        <c:ser>
          <c:idx val="4"/>
          <c:order val="4"/>
          <c:tx>
            <c:strRef>
              <c:f>'Civil Society Orgs'!$A$7</c:f>
              <c:strCache>
                <c:ptCount val="1"/>
                <c:pt idx="0">
                  <c:v>Penalities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'Civil Society Orgs'!$B$2:$D$2</c:f>
              <c:strCache>
                <c:ptCount val="3"/>
                <c:pt idx="0">
                  <c:v>Informed</c:v>
                </c:pt>
                <c:pt idx="1">
                  <c:v>Simple</c:v>
                </c:pt>
                <c:pt idx="2">
                  <c:v>Coerced</c:v>
                </c:pt>
              </c:strCache>
            </c:strRef>
          </c:cat>
          <c:val>
            <c:numRef>
              <c:f>'Civil Society Orgs'!$B$7:$D$7</c:f>
              <c:numCache>
                <c:formatCode>General</c:formatCode>
                <c:ptCount val="3"/>
                <c:pt idx="0">
                  <c:v>1.0</c:v>
                </c:pt>
                <c:pt idx="1">
                  <c:v>2.0</c:v>
                </c:pt>
                <c:pt idx="2">
                  <c:v>5.0</c:v>
                </c:pt>
              </c:numCache>
            </c:numRef>
          </c:val>
        </c:ser>
        <c:ser>
          <c:idx val="5"/>
          <c:order val="5"/>
          <c:tx>
            <c:strRef>
              <c:f>'Civil Society Orgs'!$A$8</c:f>
              <c:strCache>
                <c:ptCount val="1"/>
                <c:pt idx="0">
                  <c:v>Enforcement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'Civil Society Orgs'!$B$2:$D$2</c:f>
              <c:strCache>
                <c:ptCount val="3"/>
                <c:pt idx="0">
                  <c:v>Informed</c:v>
                </c:pt>
                <c:pt idx="1">
                  <c:v>Simple</c:v>
                </c:pt>
                <c:pt idx="2">
                  <c:v>Coerced</c:v>
                </c:pt>
              </c:strCache>
            </c:strRef>
          </c:cat>
          <c:val>
            <c:numRef>
              <c:f>'Civil Society Orgs'!$B$8:$D$8</c:f>
              <c:numCache>
                <c:formatCode>General</c:formatCode>
                <c:ptCount val="3"/>
                <c:pt idx="0">
                  <c:v>1.0</c:v>
                </c:pt>
                <c:pt idx="1">
                  <c:v>1.0</c:v>
                </c:pt>
                <c:pt idx="2">
                  <c:v>5.0</c:v>
                </c:pt>
              </c:numCache>
            </c:numRef>
          </c:val>
        </c:ser>
        <c:ser>
          <c:idx val="6"/>
          <c:order val="6"/>
          <c:tx>
            <c:strRef>
              <c:f>'Civil Society Orgs'!$A$9</c:f>
              <c:strCache>
                <c:ptCount val="1"/>
                <c:pt idx="0">
                  <c:v>Risk Analysis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'Civil Society Orgs'!$B$2:$D$2</c:f>
              <c:strCache>
                <c:ptCount val="3"/>
                <c:pt idx="0">
                  <c:v>Informed</c:v>
                </c:pt>
                <c:pt idx="1">
                  <c:v>Simple</c:v>
                </c:pt>
                <c:pt idx="2">
                  <c:v>Coerced</c:v>
                </c:pt>
              </c:strCache>
            </c:strRef>
          </c:cat>
          <c:val>
            <c:numRef>
              <c:f>'Civil Society Orgs'!$B$9:$D$9</c:f>
              <c:numCache>
                <c:formatCode>General</c:formatCode>
                <c:ptCount val="3"/>
                <c:pt idx="0">
                  <c:v>5.0</c:v>
                </c:pt>
                <c:pt idx="1">
                  <c:v>3.0</c:v>
                </c:pt>
                <c:pt idx="2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2991784"/>
        <c:axId val="2072995096"/>
      </c:barChart>
      <c:catAx>
        <c:axId val="2072991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995096"/>
        <c:crosses val="autoZero"/>
        <c:auto val="1"/>
        <c:lblAlgn val="ctr"/>
        <c:lblOffset val="100"/>
        <c:noMultiLvlLbl val="0"/>
      </c:catAx>
      <c:valAx>
        <c:axId val="2072995096"/>
        <c:scaling>
          <c:orientation val="minMax"/>
          <c:max val="5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991784"/>
        <c:crosses val="autoZero"/>
        <c:crossBetween val="between"/>
        <c:majorUnit val="1.0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7 Requirements by Consent Model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'Civil Society Orgs'!$B$2</c:f>
              <c:strCache>
                <c:ptCount val="1"/>
                <c:pt idx="0">
                  <c:v>Informed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'Civil Society Orgs'!$A$3:$A$9</c:f>
              <c:strCache>
                <c:ptCount val="7"/>
                <c:pt idx="0">
                  <c:v>External Review</c:v>
                </c:pt>
                <c:pt idx="1">
                  <c:v>Time Bound</c:v>
                </c:pt>
                <c:pt idx="2">
                  <c:v>Use Bound</c:v>
                </c:pt>
                <c:pt idx="3">
                  <c:v>Transparency</c:v>
                </c:pt>
                <c:pt idx="4">
                  <c:v>Penalities</c:v>
                </c:pt>
                <c:pt idx="5">
                  <c:v>Enforcement</c:v>
                </c:pt>
                <c:pt idx="6">
                  <c:v>Risk Analysis</c:v>
                </c:pt>
              </c:strCache>
            </c:strRef>
          </c:cat>
          <c:val>
            <c:numRef>
              <c:f>'Civil Society Orgs'!$B$3:$B$9</c:f>
              <c:numCache>
                <c:formatCode>General</c:formatCode>
                <c:ptCount val="7"/>
                <c:pt idx="0">
                  <c:v>2.0</c:v>
                </c:pt>
                <c:pt idx="1">
                  <c:v>1.0</c:v>
                </c:pt>
                <c:pt idx="2">
                  <c:v>1.0</c:v>
                </c:pt>
                <c:pt idx="3">
                  <c:v>3.0</c:v>
                </c:pt>
                <c:pt idx="4">
                  <c:v>1.0</c:v>
                </c:pt>
                <c:pt idx="5">
                  <c:v>1.0</c:v>
                </c:pt>
                <c:pt idx="6">
                  <c:v>5.0</c:v>
                </c:pt>
              </c:numCache>
            </c:numRef>
          </c:val>
        </c:ser>
        <c:ser>
          <c:idx val="1"/>
          <c:order val="1"/>
          <c:tx>
            <c:strRef>
              <c:f>'Civil Society Orgs'!$C$2</c:f>
              <c:strCache>
                <c:ptCount val="1"/>
                <c:pt idx="0">
                  <c:v>Simple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'Civil Society Orgs'!$A$3:$A$9</c:f>
              <c:strCache>
                <c:ptCount val="7"/>
                <c:pt idx="0">
                  <c:v>External Review</c:v>
                </c:pt>
                <c:pt idx="1">
                  <c:v>Time Bound</c:v>
                </c:pt>
                <c:pt idx="2">
                  <c:v>Use Bound</c:v>
                </c:pt>
                <c:pt idx="3">
                  <c:v>Transparency</c:v>
                </c:pt>
                <c:pt idx="4">
                  <c:v>Penalities</c:v>
                </c:pt>
                <c:pt idx="5">
                  <c:v>Enforcement</c:v>
                </c:pt>
                <c:pt idx="6">
                  <c:v>Risk Analysis</c:v>
                </c:pt>
              </c:strCache>
            </c:strRef>
          </c:cat>
          <c:val>
            <c:numRef>
              <c:f>'Civil Society Orgs'!$C$3:$C$9</c:f>
              <c:numCache>
                <c:formatCode>General</c:formatCode>
                <c:ptCount val="7"/>
                <c:pt idx="0">
                  <c:v>2.0</c:v>
                </c:pt>
                <c:pt idx="1">
                  <c:v>3.0</c:v>
                </c:pt>
                <c:pt idx="2">
                  <c:v>3.0</c:v>
                </c:pt>
                <c:pt idx="3">
                  <c:v>3.0</c:v>
                </c:pt>
                <c:pt idx="4">
                  <c:v>2.0</c:v>
                </c:pt>
                <c:pt idx="5">
                  <c:v>1.0</c:v>
                </c:pt>
                <c:pt idx="6">
                  <c:v>3.0</c:v>
                </c:pt>
              </c:numCache>
            </c:numRef>
          </c:val>
        </c:ser>
        <c:ser>
          <c:idx val="2"/>
          <c:order val="2"/>
          <c:tx>
            <c:strRef>
              <c:f>'Civil Society Orgs'!$D$2</c:f>
              <c:strCache>
                <c:ptCount val="1"/>
                <c:pt idx="0">
                  <c:v>Coerced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'Civil Society Orgs'!$A$3:$A$9</c:f>
              <c:strCache>
                <c:ptCount val="7"/>
                <c:pt idx="0">
                  <c:v>External Review</c:v>
                </c:pt>
                <c:pt idx="1">
                  <c:v>Time Bound</c:v>
                </c:pt>
                <c:pt idx="2">
                  <c:v>Use Bound</c:v>
                </c:pt>
                <c:pt idx="3">
                  <c:v>Transparency</c:v>
                </c:pt>
                <c:pt idx="4">
                  <c:v>Penalities</c:v>
                </c:pt>
                <c:pt idx="5">
                  <c:v>Enforcement</c:v>
                </c:pt>
                <c:pt idx="6">
                  <c:v>Risk Analysis</c:v>
                </c:pt>
              </c:strCache>
            </c:strRef>
          </c:cat>
          <c:val>
            <c:numRef>
              <c:f>'Civil Society Orgs'!$D$3:$D$9</c:f>
              <c:numCache>
                <c:formatCode>General</c:formatCode>
                <c:ptCount val="7"/>
                <c:pt idx="0">
                  <c:v>5.0</c:v>
                </c:pt>
                <c:pt idx="1">
                  <c:v>5.0</c:v>
                </c:pt>
                <c:pt idx="2">
                  <c:v>5.0</c:v>
                </c:pt>
                <c:pt idx="3">
                  <c:v>5.0</c:v>
                </c:pt>
                <c:pt idx="4">
                  <c:v>5.0</c:v>
                </c:pt>
                <c:pt idx="5">
                  <c:v>5.0</c:v>
                </c:pt>
                <c:pt idx="6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1316888"/>
        <c:axId val="-2131313176"/>
      </c:barChart>
      <c:catAx>
        <c:axId val="-2131316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1313176"/>
        <c:crosses val="autoZero"/>
        <c:auto val="1"/>
        <c:lblAlgn val="ctr"/>
        <c:lblOffset val="100"/>
        <c:noMultiLvlLbl val="0"/>
      </c:catAx>
      <c:valAx>
        <c:axId val="-2131313176"/>
        <c:scaling>
          <c:orientation val="minMax"/>
          <c:max val="5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1316888"/>
        <c:crosses val="autoZero"/>
        <c:crossBetween val="between"/>
        <c:majorUnit val="1.0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52E59B-4AAF-48DE-9683-0F443C9E2855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0D4C01-F5FF-46FA-892D-5668263D06E1}">
      <dgm:prSet phldrT="[Text]"/>
      <dgm:spPr/>
      <dgm:t>
        <a:bodyPr/>
        <a:lstStyle/>
        <a:p>
          <a:r>
            <a:rPr lang="en-US" dirty="0" smtClean="0"/>
            <a:t>Informed</a:t>
          </a:r>
          <a:endParaRPr lang="en-US" dirty="0"/>
        </a:p>
      </dgm:t>
    </dgm:pt>
    <dgm:pt modelId="{711C24DD-7CA2-4D68-BC69-A625BE5C8312}" type="parTrans" cxnId="{D77BBA59-53EF-4234-B3BB-3E48456A417F}">
      <dgm:prSet/>
      <dgm:spPr/>
      <dgm:t>
        <a:bodyPr/>
        <a:lstStyle/>
        <a:p>
          <a:endParaRPr lang="en-US"/>
        </a:p>
      </dgm:t>
    </dgm:pt>
    <dgm:pt modelId="{A26E6528-BFF7-4C4A-BEB8-9BAA0E01FD59}" type="sibTrans" cxnId="{D77BBA59-53EF-4234-B3BB-3E48456A417F}">
      <dgm:prSet/>
      <dgm:spPr/>
      <dgm:t>
        <a:bodyPr/>
        <a:lstStyle/>
        <a:p>
          <a:endParaRPr lang="en-US"/>
        </a:p>
      </dgm:t>
    </dgm:pt>
    <dgm:pt modelId="{2639F937-B0FA-48ED-9FA8-D4ABF4FB4636}">
      <dgm:prSet phldrT="[Text]"/>
      <dgm:spPr/>
      <dgm:t>
        <a:bodyPr/>
        <a:lstStyle/>
        <a:p>
          <a:r>
            <a:rPr lang="en-US" dirty="0" smtClean="0"/>
            <a:t>Terms of Services, Social Good (assumed), Lack of Choice, Monopolies</a:t>
          </a:r>
          <a:endParaRPr lang="en-US" dirty="0"/>
        </a:p>
      </dgm:t>
    </dgm:pt>
    <dgm:pt modelId="{E07CE938-0526-4502-B78F-CD59FC53A0EE}" type="parTrans" cxnId="{CA98321A-80F0-49EF-8556-A98C1B6F0461}">
      <dgm:prSet/>
      <dgm:spPr/>
      <dgm:t>
        <a:bodyPr/>
        <a:lstStyle/>
        <a:p>
          <a:endParaRPr lang="en-US"/>
        </a:p>
      </dgm:t>
    </dgm:pt>
    <dgm:pt modelId="{9AB8C280-61C2-4D30-9F69-A7A9AB10AAAC}" type="sibTrans" cxnId="{CA98321A-80F0-49EF-8556-A98C1B6F0461}">
      <dgm:prSet/>
      <dgm:spPr/>
      <dgm:t>
        <a:bodyPr/>
        <a:lstStyle/>
        <a:p>
          <a:endParaRPr lang="en-US"/>
        </a:p>
      </dgm:t>
    </dgm:pt>
    <dgm:pt modelId="{19FAC5D0-4FB6-4BC6-B8E2-59AEBD963BA0}">
      <dgm:prSet phldrT="[Text]"/>
      <dgm:spPr/>
      <dgm:t>
        <a:bodyPr/>
        <a:lstStyle/>
        <a:p>
          <a:r>
            <a:rPr lang="en-US" dirty="0" smtClean="0"/>
            <a:t>Process, external review, informed about objectives etc.. Risk analysis, option to remove</a:t>
          </a:r>
          <a:endParaRPr lang="en-US" dirty="0"/>
        </a:p>
      </dgm:t>
    </dgm:pt>
    <dgm:pt modelId="{E9B70039-C269-4D44-91A3-91732DA5C1E4}" type="parTrans" cxnId="{DCD3F3AB-FFAC-441C-B7B6-CDB7A40FC52C}">
      <dgm:prSet/>
      <dgm:spPr/>
      <dgm:t>
        <a:bodyPr/>
        <a:lstStyle/>
        <a:p>
          <a:endParaRPr lang="en-US"/>
        </a:p>
      </dgm:t>
    </dgm:pt>
    <dgm:pt modelId="{6BDF8008-C496-4563-ACDC-564C72C5AB62}" type="sibTrans" cxnId="{DCD3F3AB-FFAC-441C-B7B6-CDB7A40FC52C}">
      <dgm:prSet/>
      <dgm:spPr/>
      <dgm:t>
        <a:bodyPr/>
        <a:lstStyle/>
        <a:p>
          <a:endParaRPr lang="en-US"/>
        </a:p>
      </dgm:t>
    </dgm:pt>
    <dgm:pt modelId="{289710AA-FD7F-4AB4-ACB8-D2842E3CC341}">
      <dgm:prSet phldrT="[Text]"/>
      <dgm:spPr/>
      <dgm:t>
        <a:bodyPr/>
        <a:lstStyle/>
        <a:p>
          <a:r>
            <a:rPr lang="en-US" dirty="0" smtClean="0"/>
            <a:t>Simple</a:t>
          </a:r>
          <a:endParaRPr lang="en-US" dirty="0"/>
        </a:p>
      </dgm:t>
    </dgm:pt>
    <dgm:pt modelId="{22C2A9F8-078F-4058-8D27-D5EDFE4E7F27}" type="parTrans" cxnId="{5A244B62-149C-48B6-83EE-90749E57D5A6}">
      <dgm:prSet/>
      <dgm:spPr/>
      <dgm:t>
        <a:bodyPr/>
        <a:lstStyle/>
        <a:p>
          <a:endParaRPr lang="en-US"/>
        </a:p>
      </dgm:t>
    </dgm:pt>
    <dgm:pt modelId="{9C4F8FDE-B563-4EDF-BE3D-FC43FA9C1EFC}" type="sibTrans" cxnId="{5A244B62-149C-48B6-83EE-90749E57D5A6}">
      <dgm:prSet/>
      <dgm:spPr/>
      <dgm:t>
        <a:bodyPr/>
        <a:lstStyle/>
        <a:p>
          <a:endParaRPr lang="en-US"/>
        </a:p>
      </dgm:t>
    </dgm:pt>
    <dgm:pt modelId="{0245301A-BA6C-44CD-B91A-38D7918504D6}">
      <dgm:prSet phldrT="[Text]"/>
      <dgm:spPr/>
      <dgm:t>
        <a:bodyPr/>
        <a:lstStyle/>
        <a:p>
          <a:r>
            <a:rPr lang="en-US" dirty="0" smtClean="0"/>
            <a:t>Binary, 1 click, User Initiated v. data collector initiated</a:t>
          </a:r>
          <a:endParaRPr lang="en-US" dirty="0"/>
        </a:p>
      </dgm:t>
    </dgm:pt>
    <dgm:pt modelId="{66F10F8A-0E61-4C00-80F0-3974002F0A82}" type="parTrans" cxnId="{0EE35483-857E-469E-8D76-F49076D3B62E}">
      <dgm:prSet/>
      <dgm:spPr/>
      <dgm:t>
        <a:bodyPr/>
        <a:lstStyle/>
        <a:p>
          <a:endParaRPr lang="en-US"/>
        </a:p>
      </dgm:t>
    </dgm:pt>
    <dgm:pt modelId="{4BA89AEE-D5DC-4312-8A22-0CDAAF79B005}" type="sibTrans" cxnId="{0EE35483-857E-469E-8D76-F49076D3B62E}">
      <dgm:prSet/>
      <dgm:spPr/>
      <dgm:t>
        <a:bodyPr/>
        <a:lstStyle/>
        <a:p>
          <a:endParaRPr lang="en-US"/>
        </a:p>
      </dgm:t>
    </dgm:pt>
    <dgm:pt modelId="{C44E58CC-6CD5-4900-9122-E4FA2E63CAE4}">
      <dgm:prSet phldrT="[Text]"/>
      <dgm:spPr/>
      <dgm:t>
        <a:bodyPr/>
        <a:lstStyle/>
        <a:p>
          <a:r>
            <a:rPr lang="en-US" smtClean="0"/>
            <a:t>Coerced </a:t>
          </a:r>
          <a:endParaRPr lang="en-US"/>
        </a:p>
      </dgm:t>
    </dgm:pt>
    <dgm:pt modelId="{87F09431-E196-43E9-A632-1633499DBA8B}" type="parTrans" cxnId="{351D6484-AAE4-4CE2-A639-C4D1180CF6F9}">
      <dgm:prSet/>
      <dgm:spPr/>
      <dgm:t>
        <a:bodyPr/>
        <a:lstStyle/>
        <a:p>
          <a:endParaRPr lang="en-US"/>
        </a:p>
      </dgm:t>
    </dgm:pt>
    <dgm:pt modelId="{E2D89CB9-853D-4D9A-867C-420F8D53578F}" type="sibTrans" cxnId="{351D6484-AAE4-4CE2-A639-C4D1180CF6F9}">
      <dgm:prSet/>
      <dgm:spPr/>
      <dgm:t>
        <a:bodyPr/>
        <a:lstStyle/>
        <a:p>
          <a:endParaRPr lang="en-US"/>
        </a:p>
      </dgm:t>
    </dgm:pt>
    <dgm:pt modelId="{3D0D0110-6C48-4A00-84FF-9E8A7EA8D479}" type="pres">
      <dgm:prSet presAssocID="{EB52E59B-4AAF-48DE-9683-0F443C9E285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B61FFE5-B8E9-4961-80EA-7E6797A97FD2}" type="pres">
      <dgm:prSet presAssocID="{450D4C01-F5FF-46FA-892D-5668263D06E1}" presName="composite" presStyleCnt="0"/>
      <dgm:spPr/>
    </dgm:pt>
    <dgm:pt modelId="{CBCD1444-41F1-4B3A-8894-35B2ECFA3BAD}" type="pres">
      <dgm:prSet presAssocID="{450D4C01-F5FF-46FA-892D-5668263D06E1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A0092-7139-469F-8BBC-075BE5757EC6}" type="pres">
      <dgm:prSet presAssocID="{450D4C01-F5FF-46FA-892D-5668263D06E1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754EB-9269-492E-A15A-5C58963F9064}" type="pres">
      <dgm:prSet presAssocID="{450D4C01-F5FF-46FA-892D-5668263D06E1}" presName="BalanceSpacing" presStyleCnt="0"/>
      <dgm:spPr/>
    </dgm:pt>
    <dgm:pt modelId="{91E3C0FE-6B1A-4AB1-83DD-E96B71C3B568}" type="pres">
      <dgm:prSet presAssocID="{450D4C01-F5FF-46FA-892D-5668263D06E1}" presName="BalanceSpacing1" presStyleCnt="0"/>
      <dgm:spPr/>
    </dgm:pt>
    <dgm:pt modelId="{B1DC7601-7F65-4951-A185-345D7C097FCB}" type="pres">
      <dgm:prSet presAssocID="{A26E6528-BFF7-4C4A-BEB8-9BAA0E01FD59}" presName="Accent1Text" presStyleLbl="node1" presStyleIdx="1" presStyleCnt="6"/>
      <dgm:spPr/>
      <dgm:t>
        <a:bodyPr/>
        <a:lstStyle/>
        <a:p>
          <a:endParaRPr lang="en-US"/>
        </a:p>
      </dgm:t>
    </dgm:pt>
    <dgm:pt modelId="{9F98747E-54B6-4E11-B4B2-6A08E1452E68}" type="pres">
      <dgm:prSet presAssocID="{A26E6528-BFF7-4C4A-BEB8-9BAA0E01FD59}" presName="spaceBetweenRectangles" presStyleCnt="0"/>
      <dgm:spPr/>
    </dgm:pt>
    <dgm:pt modelId="{F2DB7B9F-F426-4349-A172-86243F3CEA5C}" type="pres">
      <dgm:prSet presAssocID="{289710AA-FD7F-4AB4-ACB8-D2842E3CC341}" presName="composite" presStyleCnt="0"/>
      <dgm:spPr/>
    </dgm:pt>
    <dgm:pt modelId="{2989768A-8696-4852-BB13-EE1B24D62B06}" type="pres">
      <dgm:prSet presAssocID="{289710AA-FD7F-4AB4-ACB8-D2842E3CC34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DF380-A347-42D4-803F-548A27DF7D13}" type="pres">
      <dgm:prSet presAssocID="{289710AA-FD7F-4AB4-ACB8-D2842E3CC34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304AA-1AC3-4C3F-ACA5-E35E57C5C2A8}" type="pres">
      <dgm:prSet presAssocID="{289710AA-FD7F-4AB4-ACB8-D2842E3CC341}" presName="BalanceSpacing" presStyleCnt="0"/>
      <dgm:spPr/>
    </dgm:pt>
    <dgm:pt modelId="{C247FAE4-FF92-42DA-B29C-3ACA21ED405B}" type="pres">
      <dgm:prSet presAssocID="{289710AA-FD7F-4AB4-ACB8-D2842E3CC341}" presName="BalanceSpacing1" presStyleCnt="0"/>
      <dgm:spPr/>
    </dgm:pt>
    <dgm:pt modelId="{7CD06EF8-59B1-4E21-B975-FCFFA806B5D6}" type="pres">
      <dgm:prSet presAssocID="{9C4F8FDE-B563-4EDF-BE3D-FC43FA9C1EFC}" presName="Accent1Text" presStyleLbl="node1" presStyleIdx="3" presStyleCnt="6"/>
      <dgm:spPr/>
      <dgm:t>
        <a:bodyPr/>
        <a:lstStyle/>
        <a:p>
          <a:endParaRPr lang="en-US"/>
        </a:p>
      </dgm:t>
    </dgm:pt>
    <dgm:pt modelId="{DCE7722A-8CF8-47E4-AAA9-8EDD4083D89A}" type="pres">
      <dgm:prSet presAssocID="{9C4F8FDE-B563-4EDF-BE3D-FC43FA9C1EFC}" presName="spaceBetweenRectangles" presStyleCnt="0"/>
      <dgm:spPr/>
    </dgm:pt>
    <dgm:pt modelId="{DF3715AA-74DC-4D5E-8AD5-77CBA1FAB747}" type="pres">
      <dgm:prSet presAssocID="{C44E58CC-6CD5-4900-9122-E4FA2E63CAE4}" presName="composite" presStyleCnt="0"/>
      <dgm:spPr/>
    </dgm:pt>
    <dgm:pt modelId="{0450EA03-6084-4BCC-B458-D67FA448A73C}" type="pres">
      <dgm:prSet presAssocID="{C44E58CC-6CD5-4900-9122-E4FA2E63CAE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5DD25E-1A37-4694-9CC9-E2F3155A034C}" type="pres">
      <dgm:prSet presAssocID="{C44E58CC-6CD5-4900-9122-E4FA2E63CAE4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79430C-B358-42CC-8974-1A4659BF1513}" type="pres">
      <dgm:prSet presAssocID="{C44E58CC-6CD5-4900-9122-E4FA2E63CAE4}" presName="BalanceSpacing" presStyleCnt="0"/>
      <dgm:spPr/>
    </dgm:pt>
    <dgm:pt modelId="{BCA61122-7214-40C3-9A73-7EB03BA256D7}" type="pres">
      <dgm:prSet presAssocID="{C44E58CC-6CD5-4900-9122-E4FA2E63CAE4}" presName="BalanceSpacing1" presStyleCnt="0"/>
      <dgm:spPr/>
    </dgm:pt>
    <dgm:pt modelId="{64253CEB-5849-4F4B-A1DB-842D53AABE62}" type="pres">
      <dgm:prSet presAssocID="{E2D89CB9-853D-4D9A-867C-420F8D53578F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0A84F8B7-B4DD-4E9C-83B4-43B9EC586EFC}" type="presOf" srcId="{EB52E59B-4AAF-48DE-9683-0F443C9E2855}" destId="{3D0D0110-6C48-4A00-84FF-9E8A7EA8D479}" srcOrd="0" destOrd="0" presId="urn:microsoft.com/office/officeart/2008/layout/AlternatingHexagons"/>
    <dgm:cxn modelId="{FB022B48-4B1F-492B-ADAB-658C2F564801}" type="presOf" srcId="{2639F937-B0FA-48ED-9FA8-D4ABF4FB4636}" destId="{4B5DD25E-1A37-4694-9CC9-E2F3155A034C}" srcOrd="0" destOrd="0" presId="urn:microsoft.com/office/officeart/2008/layout/AlternatingHexagons"/>
    <dgm:cxn modelId="{CE7A15DE-94B2-4350-B6AD-1A7ADC8A96F7}" type="presOf" srcId="{19FAC5D0-4FB6-4BC6-B8E2-59AEBD963BA0}" destId="{0A5A0092-7139-469F-8BBC-075BE5757EC6}" srcOrd="0" destOrd="0" presId="urn:microsoft.com/office/officeart/2008/layout/AlternatingHexagons"/>
    <dgm:cxn modelId="{351D6484-AAE4-4CE2-A639-C4D1180CF6F9}" srcId="{EB52E59B-4AAF-48DE-9683-0F443C9E2855}" destId="{C44E58CC-6CD5-4900-9122-E4FA2E63CAE4}" srcOrd="2" destOrd="0" parTransId="{87F09431-E196-43E9-A632-1633499DBA8B}" sibTransId="{E2D89CB9-853D-4D9A-867C-420F8D53578F}"/>
    <dgm:cxn modelId="{DCD3F3AB-FFAC-441C-B7B6-CDB7A40FC52C}" srcId="{450D4C01-F5FF-46FA-892D-5668263D06E1}" destId="{19FAC5D0-4FB6-4BC6-B8E2-59AEBD963BA0}" srcOrd="0" destOrd="0" parTransId="{E9B70039-C269-4D44-91A3-91732DA5C1E4}" sibTransId="{6BDF8008-C496-4563-ACDC-564C72C5AB62}"/>
    <dgm:cxn modelId="{5A244B62-149C-48B6-83EE-90749E57D5A6}" srcId="{EB52E59B-4AAF-48DE-9683-0F443C9E2855}" destId="{289710AA-FD7F-4AB4-ACB8-D2842E3CC341}" srcOrd="1" destOrd="0" parTransId="{22C2A9F8-078F-4058-8D27-D5EDFE4E7F27}" sibTransId="{9C4F8FDE-B563-4EDF-BE3D-FC43FA9C1EFC}"/>
    <dgm:cxn modelId="{A089087D-0717-4303-8CE7-3CEBD2F5A48A}" type="presOf" srcId="{450D4C01-F5FF-46FA-892D-5668263D06E1}" destId="{CBCD1444-41F1-4B3A-8894-35B2ECFA3BAD}" srcOrd="0" destOrd="0" presId="urn:microsoft.com/office/officeart/2008/layout/AlternatingHexagons"/>
    <dgm:cxn modelId="{6A23514F-AE0A-4FDD-A9D0-FC0D8ADF5E2C}" type="presOf" srcId="{C44E58CC-6CD5-4900-9122-E4FA2E63CAE4}" destId="{0450EA03-6084-4BCC-B458-D67FA448A73C}" srcOrd="0" destOrd="0" presId="urn:microsoft.com/office/officeart/2008/layout/AlternatingHexagons"/>
    <dgm:cxn modelId="{0EE35483-857E-469E-8D76-F49076D3B62E}" srcId="{289710AA-FD7F-4AB4-ACB8-D2842E3CC341}" destId="{0245301A-BA6C-44CD-B91A-38D7918504D6}" srcOrd="0" destOrd="0" parTransId="{66F10F8A-0E61-4C00-80F0-3974002F0A82}" sibTransId="{4BA89AEE-D5DC-4312-8A22-0CDAAF79B005}"/>
    <dgm:cxn modelId="{B135CCB2-3BB5-45D1-84E8-658DE398C159}" type="presOf" srcId="{0245301A-BA6C-44CD-B91A-38D7918504D6}" destId="{3B4DF380-A347-42D4-803F-548A27DF7D13}" srcOrd="0" destOrd="0" presId="urn:microsoft.com/office/officeart/2008/layout/AlternatingHexagons"/>
    <dgm:cxn modelId="{82F9E53B-B2F1-4A28-ADB5-8612957E9346}" type="presOf" srcId="{9C4F8FDE-B563-4EDF-BE3D-FC43FA9C1EFC}" destId="{7CD06EF8-59B1-4E21-B975-FCFFA806B5D6}" srcOrd="0" destOrd="0" presId="urn:microsoft.com/office/officeart/2008/layout/AlternatingHexagons"/>
    <dgm:cxn modelId="{B6E12365-C153-4389-B0B6-8DE53D9A285F}" type="presOf" srcId="{E2D89CB9-853D-4D9A-867C-420F8D53578F}" destId="{64253CEB-5849-4F4B-A1DB-842D53AABE62}" srcOrd="0" destOrd="0" presId="urn:microsoft.com/office/officeart/2008/layout/AlternatingHexagons"/>
    <dgm:cxn modelId="{CA98321A-80F0-49EF-8556-A98C1B6F0461}" srcId="{C44E58CC-6CD5-4900-9122-E4FA2E63CAE4}" destId="{2639F937-B0FA-48ED-9FA8-D4ABF4FB4636}" srcOrd="0" destOrd="0" parTransId="{E07CE938-0526-4502-B78F-CD59FC53A0EE}" sibTransId="{9AB8C280-61C2-4D30-9F69-A7A9AB10AAAC}"/>
    <dgm:cxn modelId="{D77BBA59-53EF-4234-B3BB-3E48456A417F}" srcId="{EB52E59B-4AAF-48DE-9683-0F443C9E2855}" destId="{450D4C01-F5FF-46FA-892D-5668263D06E1}" srcOrd="0" destOrd="0" parTransId="{711C24DD-7CA2-4D68-BC69-A625BE5C8312}" sibTransId="{A26E6528-BFF7-4C4A-BEB8-9BAA0E01FD59}"/>
    <dgm:cxn modelId="{12D04A64-D7F7-4C03-82A8-48CE1881E6CA}" type="presOf" srcId="{289710AA-FD7F-4AB4-ACB8-D2842E3CC341}" destId="{2989768A-8696-4852-BB13-EE1B24D62B06}" srcOrd="0" destOrd="0" presId="urn:microsoft.com/office/officeart/2008/layout/AlternatingHexagons"/>
    <dgm:cxn modelId="{CA850B49-C58B-46F2-A7D2-009D90581A2E}" type="presOf" srcId="{A26E6528-BFF7-4C4A-BEB8-9BAA0E01FD59}" destId="{B1DC7601-7F65-4951-A185-345D7C097FCB}" srcOrd="0" destOrd="0" presId="urn:microsoft.com/office/officeart/2008/layout/AlternatingHexagons"/>
    <dgm:cxn modelId="{A5A493E9-FF4D-44E9-B40C-FD3F100046C5}" type="presParOf" srcId="{3D0D0110-6C48-4A00-84FF-9E8A7EA8D479}" destId="{0B61FFE5-B8E9-4961-80EA-7E6797A97FD2}" srcOrd="0" destOrd="0" presId="urn:microsoft.com/office/officeart/2008/layout/AlternatingHexagons"/>
    <dgm:cxn modelId="{D5854352-4B5A-4208-B5BC-83B3537E0E12}" type="presParOf" srcId="{0B61FFE5-B8E9-4961-80EA-7E6797A97FD2}" destId="{CBCD1444-41F1-4B3A-8894-35B2ECFA3BAD}" srcOrd="0" destOrd="0" presId="urn:microsoft.com/office/officeart/2008/layout/AlternatingHexagons"/>
    <dgm:cxn modelId="{7F27F2B6-8AFD-41F3-BDA9-7FA795F05330}" type="presParOf" srcId="{0B61FFE5-B8E9-4961-80EA-7E6797A97FD2}" destId="{0A5A0092-7139-469F-8BBC-075BE5757EC6}" srcOrd="1" destOrd="0" presId="urn:microsoft.com/office/officeart/2008/layout/AlternatingHexagons"/>
    <dgm:cxn modelId="{683C2706-A5F0-43EB-85BF-6C95A719BA31}" type="presParOf" srcId="{0B61FFE5-B8E9-4961-80EA-7E6797A97FD2}" destId="{A56754EB-9269-492E-A15A-5C58963F9064}" srcOrd="2" destOrd="0" presId="urn:microsoft.com/office/officeart/2008/layout/AlternatingHexagons"/>
    <dgm:cxn modelId="{9BCC393C-E780-44E6-8FF4-2EC32492DE79}" type="presParOf" srcId="{0B61FFE5-B8E9-4961-80EA-7E6797A97FD2}" destId="{91E3C0FE-6B1A-4AB1-83DD-E96B71C3B568}" srcOrd="3" destOrd="0" presId="urn:microsoft.com/office/officeart/2008/layout/AlternatingHexagons"/>
    <dgm:cxn modelId="{73677800-1CE6-495C-A57D-C2F66A77D54D}" type="presParOf" srcId="{0B61FFE5-B8E9-4961-80EA-7E6797A97FD2}" destId="{B1DC7601-7F65-4951-A185-345D7C097FCB}" srcOrd="4" destOrd="0" presId="urn:microsoft.com/office/officeart/2008/layout/AlternatingHexagons"/>
    <dgm:cxn modelId="{F20A40B5-2CDC-49C6-85F6-6D51E59B5AA4}" type="presParOf" srcId="{3D0D0110-6C48-4A00-84FF-9E8A7EA8D479}" destId="{9F98747E-54B6-4E11-B4B2-6A08E1452E68}" srcOrd="1" destOrd="0" presId="urn:microsoft.com/office/officeart/2008/layout/AlternatingHexagons"/>
    <dgm:cxn modelId="{E416C681-FCEF-4B99-9627-FF3400D4B68D}" type="presParOf" srcId="{3D0D0110-6C48-4A00-84FF-9E8A7EA8D479}" destId="{F2DB7B9F-F426-4349-A172-86243F3CEA5C}" srcOrd="2" destOrd="0" presId="urn:microsoft.com/office/officeart/2008/layout/AlternatingHexagons"/>
    <dgm:cxn modelId="{935F8B82-6593-4BE3-9672-C4108D155C60}" type="presParOf" srcId="{F2DB7B9F-F426-4349-A172-86243F3CEA5C}" destId="{2989768A-8696-4852-BB13-EE1B24D62B06}" srcOrd="0" destOrd="0" presId="urn:microsoft.com/office/officeart/2008/layout/AlternatingHexagons"/>
    <dgm:cxn modelId="{E02EEA9D-6882-4AB6-B721-E110866E2115}" type="presParOf" srcId="{F2DB7B9F-F426-4349-A172-86243F3CEA5C}" destId="{3B4DF380-A347-42D4-803F-548A27DF7D13}" srcOrd="1" destOrd="0" presId="urn:microsoft.com/office/officeart/2008/layout/AlternatingHexagons"/>
    <dgm:cxn modelId="{F6626930-E928-42D7-A36B-F11EBAA19C35}" type="presParOf" srcId="{F2DB7B9F-F426-4349-A172-86243F3CEA5C}" destId="{13E304AA-1AC3-4C3F-ACA5-E35E57C5C2A8}" srcOrd="2" destOrd="0" presId="urn:microsoft.com/office/officeart/2008/layout/AlternatingHexagons"/>
    <dgm:cxn modelId="{B36FE232-90CA-43C3-A949-270C5A08DE06}" type="presParOf" srcId="{F2DB7B9F-F426-4349-A172-86243F3CEA5C}" destId="{C247FAE4-FF92-42DA-B29C-3ACA21ED405B}" srcOrd="3" destOrd="0" presId="urn:microsoft.com/office/officeart/2008/layout/AlternatingHexagons"/>
    <dgm:cxn modelId="{D70EBA9C-85A4-4859-959D-8A7ECD12B1C9}" type="presParOf" srcId="{F2DB7B9F-F426-4349-A172-86243F3CEA5C}" destId="{7CD06EF8-59B1-4E21-B975-FCFFA806B5D6}" srcOrd="4" destOrd="0" presId="urn:microsoft.com/office/officeart/2008/layout/AlternatingHexagons"/>
    <dgm:cxn modelId="{3A887497-23B9-4CFA-983B-DBB3EF76057E}" type="presParOf" srcId="{3D0D0110-6C48-4A00-84FF-9E8A7EA8D479}" destId="{DCE7722A-8CF8-47E4-AAA9-8EDD4083D89A}" srcOrd="3" destOrd="0" presId="urn:microsoft.com/office/officeart/2008/layout/AlternatingHexagons"/>
    <dgm:cxn modelId="{ABC64CC8-9452-4AEC-B04C-C421879A08AF}" type="presParOf" srcId="{3D0D0110-6C48-4A00-84FF-9E8A7EA8D479}" destId="{DF3715AA-74DC-4D5E-8AD5-77CBA1FAB747}" srcOrd="4" destOrd="0" presId="urn:microsoft.com/office/officeart/2008/layout/AlternatingHexagons"/>
    <dgm:cxn modelId="{706E0B62-D062-4EBA-9AFF-0BD9D1B29F40}" type="presParOf" srcId="{DF3715AA-74DC-4D5E-8AD5-77CBA1FAB747}" destId="{0450EA03-6084-4BCC-B458-D67FA448A73C}" srcOrd="0" destOrd="0" presId="urn:microsoft.com/office/officeart/2008/layout/AlternatingHexagons"/>
    <dgm:cxn modelId="{10FB8A7E-67A7-4183-A3B1-40AC60A9D43D}" type="presParOf" srcId="{DF3715AA-74DC-4D5E-8AD5-77CBA1FAB747}" destId="{4B5DD25E-1A37-4694-9CC9-E2F3155A034C}" srcOrd="1" destOrd="0" presId="urn:microsoft.com/office/officeart/2008/layout/AlternatingHexagons"/>
    <dgm:cxn modelId="{4540B78A-D4B1-42C6-B660-8B5337E99CEA}" type="presParOf" srcId="{DF3715AA-74DC-4D5E-8AD5-77CBA1FAB747}" destId="{DE79430C-B358-42CC-8974-1A4659BF1513}" srcOrd="2" destOrd="0" presId="urn:microsoft.com/office/officeart/2008/layout/AlternatingHexagons"/>
    <dgm:cxn modelId="{F9418B71-1313-4EA6-A61D-9FBC7C63CD36}" type="presParOf" srcId="{DF3715AA-74DC-4D5E-8AD5-77CBA1FAB747}" destId="{BCA61122-7214-40C3-9A73-7EB03BA256D7}" srcOrd="3" destOrd="0" presId="urn:microsoft.com/office/officeart/2008/layout/AlternatingHexagons"/>
    <dgm:cxn modelId="{AF614313-8535-4BFF-9116-5809FBD37A03}" type="presParOf" srcId="{DF3715AA-74DC-4D5E-8AD5-77CBA1FAB747}" destId="{64253CEB-5849-4F4B-A1DB-842D53AABE6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FDE071-2B07-49CC-8079-0505A7B608D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1BD472-74C5-417E-9961-24075905B195}">
      <dgm:prSet phldrT="[Text]"/>
      <dgm:spPr/>
      <dgm:t>
        <a:bodyPr/>
        <a:lstStyle/>
        <a:p>
          <a:r>
            <a:rPr lang="en-US" dirty="0" smtClean="0"/>
            <a:t>External Review</a:t>
          </a:r>
          <a:endParaRPr lang="en-US" dirty="0"/>
        </a:p>
      </dgm:t>
    </dgm:pt>
    <dgm:pt modelId="{AB5A88E3-0B5F-4F00-930F-235839AEED54}" type="parTrans" cxnId="{D2326382-B81B-4588-B8CA-1FFC4332351A}">
      <dgm:prSet/>
      <dgm:spPr/>
      <dgm:t>
        <a:bodyPr/>
        <a:lstStyle/>
        <a:p>
          <a:endParaRPr lang="en-US"/>
        </a:p>
      </dgm:t>
    </dgm:pt>
    <dgm:pt modelId="{FAD3EA54-1AC8-4703-A39E-164DD8D031D3}" type="sibTrans" cxnId="{D2326382-B81B-4588-B8CA-1FFC4332351A}">
      <dgm:prSet/>
      <dgm:spPr/>
      <dgm:t>
        <a:bodyPr/>
        <a:lstStyle/>
        <a:p>
          <a:endParaRPr lang="en-US"/>
        </a:p>
      </dgm:t>
    </dgm:pt>
    <dgm:pt modelId="{2FACE641-B238-4256-A199-CEACB1105A98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000" dirty="0" smtClean="0"/>
            <a:t>5</a:t>
          </a:r>
          <a:br>
            <a:rPr lang="en-US" sz="1000" dirty="0" smtClean="0"/>
          </a:br>
          <a:r>
            <a:rPr lang="en-US" sz="1000" dirty="0" smtClean="0"/>
            <a:t>Independent, inclusive informed</a:t>
          </a:r>
          <a:endParaRPr lang="en-US" sz="1000" dirty="0"/>
        </a:p>
      </dgm:t>
    </dgm:pt>
    <dgm:pt modelId="{7BA3A08B-7EFC-43A0-A5C2-E08EC3EF0D3C}" type="parTrans" cxnId="{F0E7BCC9-CA2B-45D7-AE13-1943ECB6BE5F}">
      <dgm:prSet/>
      <dgm:spPr/>
      <dgm:t>
        <a:bodyPr/>
        <a:lstStyle/>
        <a:p>
          <a:endParaRPr lang="en-US"/>
        </a:p>
      </dgm:t>
    </dgm:pt>
    <dgm:pt modelId="{B6EDD045-5E09-4A41-8870-B11D87702E29}" type="sibTrans" cxnId="{F0E7BCC9-CA2B-45D7-AE13-1943ECB6BE5F}">
      <dgm:prSet/>
      <dgm:spPr/>
      <dgm:t>
        <a:bodyPr/>
        <a:lstStyle/>
        <a:p>
          <a:endParaRPr lang="en-US"/>
        </a:p>
      </dgm:t>
    </dgm:pt>
    <dgm:pt modelId="{3B730B59-131A-480E-A799-D1284AC9BFDD}">
      <dgm:prSet phldrT="[Text]"/>
      <dgm:spPr/>
      <dgm:t>
        <a:bodyPr/>
        <a:lstStyle/>
        <a:p>
          <a:r>
            <a:rPr lang="en-US" dirty="0" smtClean="0"/>
            <a:t>Time Bound</a:t>
          </a:r>
          <a:endParaRPr lang="en-US" dirty="0"/>
        </a:p>
      </dgm:t>
    </dgm:pt>
    <dgm:pt modelId="{1854D485-21A5-4630-B080-E090FCDB3AC3}" type="parTrans" cxnId="{1A6A546E-DA18-4A7C-A363-9AFECFB36F26}">
      <dgm:prSet/>
      <dgm:spPr/>
      <dgm:t>
        <a:bodyPr/>
        <a:lstStyle/>
        <a:p>
          <a:endParaRPr lang="en-US"/>
        </a:p>
      </dgm:t>
    </dgm:pt>
    <dgm:pt modelId="{1768F12E-CE07-44D8-8AEB-17D17C575CC0}" type="sibTrans" cxnId="{1A6A546E-DA18-4A7C-A363-9AFECFB36F26}">
      <dgm:prSet/>
      <dgm:spPr/>
      <dgm:t>
        <a:bodyPr/>
        <a:lstStyle/>
        <a:p>
          <a:endParaRPr lang="en-US"/>
        </a:p>
      </dgm:t>
    </dgm:pt>
    <dgm:pt modelId="{166DBBD2-54B2-4D92-86EF-E5EC1FC64CC2}">
      <dgm:prSet phldrT="[Text]"/>
      <dgm:spPr/>
      <dgm:t>
        <a:bodyPr/>
        <a:lstStyle/>
        <a:p>
          <a:r>
            <a:rPr lang="en-US" dirty="0" smtClean="0"/>
            <a:t>User Bound</a:t>
          </a:r>
          <a:endParaRPr lang="en-US" dirty="0"/>
        </a:p>
      </dgm:t>
    </dgm:pt>
    <dgm:pt modelId="{5966353B-9A8F-4BC4-92A3-2C27FD6860B3}" type="parTrans" cxnId="{295D9A36-8706-4FD7-8554-FA5612B6471F}">
      <dgm:prSet/>
      <dgm:spPr/>
      <dgm:t>
        <a:bodyPr/>
        <a:lstStyle/>
        <a:p>
          <a:endParaRPr lang="en-US"/>
        </a:p>
      </dgm:t>
    </dgm:pt>
    <dgm:pt modelId="{C5080AE2-FE19-4EB1-975A-322D367762D5}" type="sibTrans" cxnId="{295D9A36-8706-4FD7-8554-FA5612B6471F}">
      <dgm:prSet/>
      <dgm:spPr/>
      <dgm:t>
        <a:bodyPr/>
        <a:lstStyle/>
        <a:p>
          <a:endParaRPr lang="en-US"/>
        </a:p>
      </dgm:t>
    </dgm:pt>
    <dgm:pt modelId="{07464D1E-3B36-4872-8C6C-8F469FEE483D}">
      <dgm:prSet phldrT="[Text]"/>
      <dgm:spPr/>
      <dgm:t>
        <a:bodyPr/>
        <a:lstStyle/>
        <a:p>
          <a:r>
            <a:rPr lang="en-US" dirty="0" smtClean="0"/>
            <a:t>Transparency</a:t>
          </a:r>
          <a:endParaRPr lang="en-US" dirty="0"/>
        </a:p>
      </dgm:t>
    </dgm:pt>
    <dgm:pt modelId="{121D37BB-B631-485C-80E7-E68CD624B502}" type="parTrans" cxnId="{EC8C0F20-BE36-4289-8E71-F255B8429532}">
      <dgm:prSet/>
      <dgm:spPr/>
      <dgm:t>
        <a:bodyPr/>
        <a:lstStyle/>
        <a:p>
          <a:endParaRPr lang="en-US"/>
        </a:p>
      </dgm:t>
    </dgm:pt>
    <dgm:pt modelId="{B51F86BF-4379-40B3-99F2-6BA3FB0BA174}" type="sibTrans" cxnId="{EC8C0F20-BE36-4289-8E71-F255B8429532}">
      <dgm:prSet/>
      <dgm:spPr/>
      <dgm:t>
        <a:bodyPr/>
        <a:lstStyle/>
        <a:p>
          <a:endParaRPr lang="en-US"/>
        </a:p>
      </dgm:t>
    </dgm:pt>
    <dgm:pt modelId="{C8CA2724-8E14-48D9-8464-F9FB8B4920BB}">
      <dgm:prSet phldrT="[Text]"/>
      <dgm:spPr/>
      <dgm:t>
        <a:bodyPr/>
        <a:lstStyle/>
        <a:p>
          <a:r>
            <a:rPr lang="en-US" dirty="0" smtClean="0"/>
            <a:t>Penalties</a:t>
          </a:r>
          <a:endParaRPr lang="en-US" dirty="0"/>
        </a:p>
      </dgm:t>
    </dgm:pt>
    <dgm:pt modelId="{859DE235-2181-43F0-B4AA-9D572858598E}" type="parTrans" cxnId="{4A5D77DF-491D-469D-85D8-3F5ED1F22919}">
      <dgm:prSet/>
      <dgm:spPr/>
      <dgm:t>
        <a:bodyPr/>
        <a:lstStyle/>
        <a:p>
          <a:endParaRPr lang="en-US"/>
        </a:p>
      </dgm:t>
    </dgm:pt>
    <dgm:pt modelId="{493AC80F-8103-48E3-AF3A-EB1E14147EB9}" type="sibTrans" cxnId="{4A5D77DF-491D-469D-85D8-3F5ED1F22919}">
      <dgm:prSet/>
      <dgm:spPr/>
      <dgm:t>
        <a:bodyPr/>
        <a:lstStyle/>
        <a:p>
          <a:endParaRPr lang="en-US"/>
        </a:p>
      </dgm:t>
    </dgm:pt>
    <dgm:pt modelId="{3EE37789-23C1-4C2E-9708-55734F805093}">
      <dgm:prSet phldrT="[Text]"/>
      <dgm:spPr/>
      <dgm:t>
        <a:bodyPr/>
        <a:lstStyle/>
        <a:p>
          <a:r>
            <a:rPr lang="en-US" dirty="0" smtClean="0"/>
            <a:t>Enforcement</a:t>
          </a:r>
          <a:endParaRPr lang="en-US" dirty="0"/>
        </a:p>
      </dgm:t>
    </dgm:pt>
    <dgm:pt modelId="{EA950813-563F-469A-BC7B-7DF22E48784B}" type="parTrans" cxnId="{6B7A9E9E-817F-42EE-AF88-EFB43458BF5A}">
      <dgm:prSet/>
      <dgm:spPr/>
      <dgm:t>
        <a:bodyPr/>
        <a:lstStyle/>
        <a:p>
          <a:endParaRPr lang="en-US"/>
        </a:p>
      </dgm:t>
    </dgm:pt>
    <dgm:pt modelId="{27E02693-465D-4025-AFCA-DDF74D286C76}" type="sibTrans" cxnId="{6B7A9E9E-817F-42EE-AF88-EFB43458BF5A}">
      <dgm:prSet/>
      <dgm:spPr/>
      <dgm:t>
        <a:bodyPr/>
        <a:lstStyle/>
        <a:p>
          <a:endParaRPr lang="en-US"/>
        </a:p>
      </dgm:t>
    </dgm:pt>
    <dgm:pt modelId="{C0C3A6E6-8419-4465-80B7-BC3476454621}">
      <dgm:prSet phldrT="[Text]"/>
      <dgm:spPr/>
      <dgm:t>
        <a:bodyPr/>
        <a:lstStyle/>
        <a:p>
          <a:r>
            <a:rPr lang="en-US" dirty="0" smtClean="0"/>
            <a:t>Risk</a:t>
          </a:r>
          <a:endParaRPr lang="en-US" dirty="0"/>
        </a:p>
      </dgm:t>
    </dgm:pt>
    <dgm:pt modelId="{326D799A-EF6E-4CB0-ABEC-1E1F134EB256}" type="parTrans" cxnId="{AF0EC707-B7FE-4721-B772-C18EA2C799A2}">
      <dgm:prSet/>
      <dgm:spPr/>
      <dgm:t>
        <a:bodyPr/>
        <a:lstStyle/>
        <a:p>
          <a:endParaRPr lang="en-US"/>
        </a:p>
      </dgm:t>
    </dgm:pt>
    <dgm:pt modelId="{F754400D-F712-4CED-A39F-47AF6A955A36}" type="sibTrans" cxnId="{AF0EC707-B7FE-4721-B772-C18EA2C799A2}">
      <dgm:prSet/>
      <dgm:spPr/>
      <dgm:t>
        <a:bodyPr/>
        <a:lstStyle/>
        <a:p>
          <a:endParaRPr lang="en-US"/>
        </a:p>
      </dgm:t>
    </dgm:pt>
    <dgm:pt modelId="{57E813E7-D602-4BB8-B0D5-371AE6D333F9}">
      <dgm:prSet phldrT="[Text]"/>
      <dgm:spPr/>
      <dgm:t>
        <a:bodyPr/>
        <a:lstStyle/>
        <a:p>
          <a:r>
            <a:rPr lang="en-US" dirty="0" smtClean="0"/>
            <a:t>3</a:t>
          </a:r>
          <a:br>
            <a:rPr lang="en-US" dirty="0" smtClean="0"/>
          </a:br>
          <a:r>
            <a:rPr lang="en-US" dirty="0" smtClean="0"/>
            <a:t>External IRB</a:t>
          </a:r>
          <a:endParaRPr lang="en-US" dirty="0"/>
        </a:p>
      </dgm:t>
    </dgm:pt>
    <dgm:pt modelId="{3C88F322-1B3B-4A1E-ADBE-3E99CA7B146C}" type="parTrans" cxnId="{E751887B-43A0-4BFC-83C2-2459FB493762}">
      <dgm:prSet/>
      <dgm:spPr/>
      <dgm:t>
        <a:bodyPr/>
        <a:lstStyle/>
        <a:p>
          <a:endParaRPr lang="en-US"/>
        </a:p>
      </dgm:t>
    </dgm:pt>
    <dgm:pt modelId="{9F4D4F30-3C53-43F4-B4B4-34E69B565E87}" type="sibTrans" cxnId="{E751887B-43A0-4BFC-83C2-2459FB493762}">
      <dgm:prSet/>
      <dgm:spPr/>
      <dgm:t>
        <a:bodyPr/>
        <a:lstStyle/>
        <a:p>
          <a:endParaRPr lang="en-US"/>
        </a:p>
      </dgm:t>
    </dgm:pt>
    <dgm:pt modelId="{5DA36304-3512-46B3-9792-E136B4173849}">
      <dgm:prSet phldrT="[Text]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1</a:t>
          </a:r>
          <a:br>
            <a:rPr lang="en-US" b="0" dirty="0" smtClean="0">
              <a:solidFill>
                <a:schemeClr val="bg1"/>
              </a:solidFill>
            </a:rPr>
          </a:br>
          <a:r>
            <a:rPr lang="en-US" b="0" dirty="0" smtClean="0">
              <a:solidFill>
                <a:schemeClr val="bg1"/>
              </a:solidFill>
            </a:rPr>
            <a:t>Self appointed IRB</a:t>
          </a:r>
          <a:endParaRPr lang="en-US" b="0" dirty="0">
            <a:solidFill>
              <a:schemeClr val="bg1"/>
            </a:solidFill>
          </a:endParaRPr>
        </a:p>
      </dgm:t>
    </dgm:pt>
    <dgm:pt modelId="{5F0FE170-0069-435E-B27A-AFEB640F4426}" type="parTrans" cxnId="{D9449EF5-4B06-490C-8B5B-B8AF9E868B37}">
      <dgm:prSet/>
      <dgm:spPr/>
      <dgm:t>
        <a:bodyPr/>
        <a:lstStyle/>
        <a:p>
          <a:endParaRPr lang="en-US"/>
        </a:p>
      </dgm:t>
    </dgm:pt>
    <dgm:pt modelId="{617ECE04-6FED-47B7-86FB-7D61525842D4}" type="sibTrans" cxnId="{D9449EF5-4B06-490C-8B5B-B8AF9E868B37}">
      <dgm:prSet/>
      <dgm:spPr/>
      <dgm:t>
        <a:bodyPr/>
        <a:lstStyle/>
        <a:p>
          <a:endParaRPr lang="en-US"/>
        </a:p>
      </dgm:t>
    </dgm:pt>
    <dgm:pt modelId="{E6452425-18CF-4320-85B4-A612215FDBB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5</a:t>
          </a:r>
          <a:br>
            <a:rPr lang="en-US" dirty="0" smtClean="0"/>
          </a:br>
          <a:r>
            <a:rPr lang="en-US" dirty="0" smtClean="0"/>
            <a:t>Time policy is automated &amp; transparent</a:t>
          </a:r>
          <a:endParaRPr lang="en-US" dirty="0"/>
        </a:p>
      </dgm:t>
    </dgm:pt>
    <dgm:pt modelId="{403AEA24-5378-4FB9-BA85-4B6A7C15F1DF}" type="parTrans" cxnId="{FDF906EE-D59A-4D55-8517-9F3924E82A8B}">
      <dgm:prSet/>
      <dgm:spPr/>
      <dgm:t>
        <a:bodyPr/>
        <a:lstStyle/>
        <a:p>
          <a:endParaRPr lang="en-US"/>
        </a:p>
      </dgm:t>
    </dgm:pt>
    <dgm:pt modelId="{E3B11028-5800-48A1-8D1E-255DCAE1C9BF}" type="sibTrans" cxnId="{FDF906EE-D59A-4D55-8517-9F3924E82A8B}">
      <dgm:prSet/>
      <dgm:spPr/>
      <dgm:t>
        <a:bodyPr/>
        <a:lstStyle/>
        <a:p>
          <a:endParaRPr lang="en-US"/>
        </a:p>
      </dgm:t>
    </dgm:pt>
    <dgm:pt modelId="{07D15D2E-4A8B-4998-9317-CA8D4BCADC02}">
      <dgm:prSet phldrT="[Text]"/>
      <dgm:spPr/>
      <dgm:t>
        <a:bodyPr/>
        <a:lstStyle/>
        <a:p>
          <a:r>
            <a:rPr lang="en-US" dirty="0" smtClean="0"/>
            <a:t>3</a:t>
          </a:r>
          <a:br>
            <a:rPr lang="en-US" dirty="0" smtClean="0"/>
          </a:br>
          <a:r>
            <a:rPr lang="en-US" dirty="0" smtClean="0"/>
            <a:t>Time is tied to context</a:t>
          </a:r>
          <a:endParaRPr lang="en-US" dirty="0"/>
        </a:p>
      </dgm:t>
    </dgm:pt>
    <dgm:pt modelId="{92BF1422-2276-4962-92D2-2CDE7F719CBD}" type="parTrans" cxnId="{B984DFBE-7248-43AE-94EC-E4637DD29406}">
      <dgm:prSet/>
      <dgm:spPr/>
      <dgm:t>
        <a:bodyPr/>
        <a:lstStyle/>
        <a:p>
          <a:endParaRPr lang="en-US"/>
        </a:p>
      </dgm:t>
    </dgm:pt>
    <dgm:pt modelId="{DBF969B0-B4CB-40B5-84C9-2613C5FD79FA}" type="sibTrans" cxnId="{B984DFBE-7248-43AE-94EC-E4637DD29406}">
      <dgm:prSet/>
      <dgm:spPr/>
      <dgm:t>
        <a:bodyPr/>
        <a:lstStyle/>
        <a:p>
          <a:endParaRPr lang="en-US"/>
        </a:p>
      </dgm:t>
    </dgm:pt>
    <dgm:pt modelId="{FF5DB54D-9479-4576-B787-6F4ACA135484}">
      <dgm:prSet phldrT="[Text]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1</a:t>
          </a:r>
          <a:br>
            <a:rPr lang="en-US" b="0" dirty="0" smtClean="0">
              <a:solidFill>
                <a:schemeClr val="bg1"/>
              </a:solidFill>
            </a:rPr>
          </a:br>
          <a:r>
            <a:rPr lang="en-US" b="0" dirty="0" smtClean="0">
              <a:solidFill>
                <a:schemeClr val="bg1"/>
              </a:solidFill>
            </a:rPr>
            <a:t>Time is based on policy</a:t>
          </a:r>
          <a:endParaRPr lang="en-US" b="0" dirty="0">
            <a:solidFill>
              <a:schemeClr val="bg1"/>
            </a:solidFill>
          </a:endParaRPr>
        </a:p>
      </dgm:t>
    </dgm:pt>
    <dgm:pt modelId="{EB862B95-E410-4DB0-BE41-2CD12C64B78E}" type="parTrans" cxnId="{D8A23ABB-55EE-4DCB-9944-39482F911CFF}">
      <dgm:prSet/>
      <dgm:spPr/>
      <dgm:t>
        <a:bodyPr/>
        <a:lstStyle/>
        <a:p>
          <a:endParaRPr lang="en-US"/>
        </a:p>
      </dgm:t>
    </dgm:pt>
    <dgm:pt modelId="{5A2C6153-E7B3-4A7C-9226-5A5C8387402C}" type="sibTrans" cxnId="{D8A23ABB-55EE-4DCB-9944-39482F911CFF}">
      <dgm:prSet/>
      <dgm:spPr/>
      <dgm:t>
        <a:bodyPr/>
        <a:lstStyle/>
        <a:p>
          <a:endParaRPr lang="en-US"/>
        </a:p>
      </dgm:t>
    </dgm:pt>
    <dgm:pt modelId="{CA0229CE-2AD1-4FAC-ABAB-9212CF53A5C0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5</a:t>
          </a:r>
          <a:br>
            <a:rPr lang="en-US" dirty="0" smtClean="0"/>
          </a:br>
          <a:r>
            <a:rPr lang="en-US" dirty="0" smtClean="0"/>
            <a:t>Impossible to vary from initial purpose w/o additional consent</a:t>
          </a:r>
          <a:endParaRPr lang="en-US" dirty="0"/>
        </a:p>
      </dgm:t>
    </dgm:pt>
    <dgm:pt modelId="{0531CCF6-3DEF-4261-9EA9-9B69056FCD0B}" type="parTrans" cxnId="{E4ABF030-C3C9-404A-9AF6-3FAF39F93437}">
      <dgm:prSet/>
      <dgm:spPr/>
      <dgm:t>
        <a:bodyPr/>
        <a:lstStyle/>
        <a:p>
          <a:endParaRPr lang="en-US"/>
        </a:p>
      </dgm:t>
    </dgm:pt>
    <dgm:pt modelId="{D12A396D-A299-4760-B720-1C5CE1BF35D5}" type="sibTrans" cxnId="{E4ABF030-C3C9-404A-9AF6-3FAF39F93437}">
      <dgm:prSet/>
      <dgm:spPr/>
      <dgm:t>
        <a:bodyPr/>
        <a:lstStyle/>
        <a:p>
          <a:endParaRPr lang="en-US"/>
        </a:p>
      </dgm:t>
    </dgm:pt>
    <dgm:pt modelId="{3EE5F2D3-11C0-473C-9804-5D1467076EA3}">
      <dgm:prSet phldrT="[Text]"/>
      <dgm:spPr/>
      <dgm:t>
        <a:bodyPr/>
        <a:lstStyle/>
        <a:p>
          <a:r>
            <a:rPr lang="en-US" dirty="0" smtClean="0"/>
            <a:t>3</a:t>
          </a:r>
          <a:br>
            <a:rPr lang="en-US" dirty="0" smtClean="0"/>
          </a:br>
          <a:r>
            <a:rPr lang="en-US" dirty="0" smtClean="0"/>
            <a:t>Use variation with additional review</a:t>
          </a:r>
          <a:endParaRPr lang="en-US" dirty="0"/>
        </a:p>
      </dgm:t>
    </dgm:pt>
    <dgm:pt modelId="{22A3B81C-0CB1-4895-AFF0-80E9D038C228}" type="parTrans" cxnId="{6093F60C-C2CB-423D-BC90-96A4C21AB781}">
      <dgm:prSet/>
      <dgm:spPr/>
      <dgm:t>
        <a:bodyPr/>
        <a:lstStyle/>
        <a:p>
          <a:endParaRPr lang="en-US"/>
        </a:p>
      </dgm:t>
    </dgm:pt>
    <dgm:pt modelId="{6B27EB8D-3832-4EE3-A37D-03DD4F14B0F9}" type="sibTrans" cxnId="{6093F60C-C2CB-423D-BC90-96A4C21AB781}">
      <dgm:prSet/>
      <dgm:spPr/>
      <dgm:t>
        <a:bodyPr/>
        <a:lstStyle/>
        <a:p>
          <a:endParaRPr lang="en-US"/>
        </a:p>
      </dgm:t>
    </dgm:pt>
    <dgm:pt modelId="{3FAB2743-2C70-47A1-9500-98451EC78D45}">
      <dgm:prSet phldrT="[Text]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1</a:t>
          </a:r>
          <a:br>
            <a:rPr lang="en-US" b="0" dirty="0" smtClean="0">
              <a:solidFill>
                <a:schemeClr val="bg1"/>
              </a:solidFill>
            </a:rPr>
          </a:br>
          <a:r>
            <a:rPr lang="en-US" b="0" dirty="0" smtClean="0">
              <a:solidFill>
                <a:schemeClr val="bg1"/>
              </a:solidFill>
            </a:rPr>
            <a:t>Flexible delineated use with declared parties </a:t>
          </a:r>
          <a:endParaRPr lang="en-US" b="0" dirty="0">
            <a:solidFill>
              <a:schemeClr val="bg1"/>
            </a:solidFill>
          </a:endParaRPr>
        </a:p>
      </dgm:t>
    </dgm:pt>
    <dgm:pt modelId="{5FE8DCAA-2916-4EC5-B58D-AD923EF58EC2}" type="parTrans" cxnId="{EC4F43F9-AEE9-436C-AF4F-3CA736F194E5}">
      <dgm:prSet/>
      <dgm:spPr/>
      <dgm:t>
        <a:bodyPr/>
        <a:lstStyle/>
        <a:p>
          <a:endParaRPr lang="en-US"/>
        </a:p>
      </dgm:t>
    </dgm:pt>
    <dgm:pt modelId="{D15C79BE-3A57-4E4A-806B-1029E3D545BB}" type="sibTrans" cxnId="{EC4F43F9-AEE9-436C-AF4F-3CA736F194E5}">
      <dgm:prSet/>
      <dgm:spPr/>
      <dgm:t>
        <a:bodyPr/>
        <a:lstStyle/>
        <a:p>
          <a:endParaRPr lang="en-US"/>
        </a:p>
      </dgm:t>
    </dgm:pt>
    <dgm:pt modelId="{60AD11E5-AECD-4161-8126-F1E61055168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5</a:t>
          </a:r>
          <a:br>
            <a:rPr lang="en-US" dirty="0" smtClean="0"/>
          </a:br>
          <a:r>
            <a:rPr lang="en-US" dirty="0" smtClean="0"/>
            <a:t>Individual has access to whatever they want</a:t>
          </a:r>
          <a:endParaRPr lang="en-US" dirty="0"/>
        </a:p>
      </dgm:t>
    </dgm:pt>
    <dgm:pt modelId="{38DAA8AF-8C68-44CE-84AD-7A1BD7705B02}" type="parTrans" cxnId="{CAAC6E62-03D0-4A1B-A29A-D913E4DCB43B}">
      <dgm:prSet/>
      <dgm:spPr/>
      <dgm:t>
        <a:bodyPr/>
        <a:lstStyle/>
        <a:p>
          <a:endParaRPr lang="en-US"/>
        </a:p>
      </dgm:t>
    </dgm:pt>
    <dgm:pt modelId="{53301A26-0639-4574-8F32-00D10E82640C}" type="sibTrans" cxnId="{CAAC6E62-03D0-4A1B-A29A-D913E4DCB43B}">
      <dgm:prSet/>
      <dgm:spPr/>
      <dgm:t>
        <a:bodyPr/>
        <a:lstStyle/>
        <a:p>
          <a:endParaRPr lang="en-US"/>
        </a:p>
      </dgm:t>
    </dgm:pt>
    <dgm:pt modelId="{42215858-180C-4665-BAD8-C6B0EE79F87C}">
      <dgm:prSet phldrT="[Text]"/>
      <dgm:spPr/>
      <dgm:t>
        <a:bodyPr/>
        <a:lstStyle/>
        <a:p>
          <a:r>
            <a:rPr lang="en-US" dirty="0" smtClean="0"/>
            <a:t>3</a:t>
          </a:r>
          <a:br>
            <a:rPr lang="en-US" dirty="0" smtClean="0"/>
          </a:br>
          <a:r>
            <a:rPr lang="en-US" dirty="0" smtClean="0"/>
            <a:t>Publicly accessibility declaration of procedures</a:t>
          </a:r>
          <a:endParaRPr lang="en-US" dirty="0"/>
        </a:p>
      </dgm:t>
    </dgm:pt>
    <dgm:pt modelId="{E9DA35DB-1AA1-45A2-A95C-B0360975682C}" type="parTrans" cxnId="{54C17479-2F10-4FC2-A91A-2D6C0EA06AD4}">
      <dgm:prSet/>
      <dgm:spPr/>
      <dgm:t>
        <a:bodyPr/>
        <a:lstStyle/>
        <a:p>
          <a:endParaRPr lang="en-US"/>
        </a:p>
      </dgm:t>
    </dgm:pt>
    <dgm:pt modelId="{67B7C66E-8966-4ED1-95B8-3136E99C92A3}" type="sibTrans" cxnId="{54C17479-2F10-4FC2-A91A-2D6C0EA06AD4}">
      <dgm:prSet/>
      <dgm:spPr/>
      <dgm:t>
        <a:bodyPr/>
        <a:lstStyle/>
        <a:p>
          <a:endParaRPr lang="en-US"/>
        </a:p>
      </dgm:t>
    </dgm:pt>
    <dgm:pt modelId="{C19BD9AD-B70F-42A7-8D1D-DA8D6DD4E61B}">
      <dgm:prSet phldrT="[Text]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1</a:t>
          </a:r>
          <a:br>
            <a:rPr lang="en-US" b="0" dirty="0" smtClean="0">
              <a:solidFill>
                <a:schemeClr val="bg1"/>
              </a:solidFill>
            </a:rPr>
          </a:br>
          <a:r>
            <a:rPr lang="en-US" b="0" dirty="0" smtClean="0">
              <a:solidFill>
                <a:schemeClr val="bg1"/>
              </a:solidFill>
            </a:rPr>
            <a:t>Publicly accessibility declaration of practices</a:t>
          </a:r>
          <a:endParaRPr lang="en-US" b="0" dirty="0">
            <a:solidFill>
              <a:schemeClr val="bg1"/>
            </a:solidFill>
          </a:endParaRPr>
        </a:p>
      </dgm:t>
    </dgm:pt>
    <dgm:pt modelId="{BF32DB0E-885E-4C1E-9F65-B87E5E4FB21B}" type="parTrans" cxnId="{69C46E9A-180F-4FE5-8B71-9C2E7AC6E391}">
      <dgm:prSet/>
      <dgm:spPr/>
      <dgm:t>
        <a:bodyPr/>
        <a:lstStyle/>
        <a:p>
          <a:endParaRPr lang="en-US"/>
        </a:p>
      </dgm:t>
    </dgm:pt>
    <dgm:pt modelId="{D849E656-A2D8-4EED-AD5A-398EBFEF513F}" type="sibTrans" cxnId="{69C46E9A-180F-4FE5-8B71-9C2E7AC6E391}">
      <dgm:prSet/>
      <dgm:spPr/>
      <dgm:t>
        <a:bodyPr/>
        <a:lstStyle/>
        <a:p>
          <a:endParaRPr lang="en-US"/>
        </a:p>
      </dgm:t>
    </dgm:pt>
    <dgm:pt modelId="{386588F0-F2C6-4AD1-AB9F-806D0AD8CCD4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5</a:t>
          </a:r>
          <a:br>
            <a:rPr lang="en-US" dirty="0" smtClean="0"/>
          </a:br>
          <a:r>
            <a:rPr lang="en-US" dirty="0" smtClean="0"/>
            <a:t>Referred to regulatory body</a:t>
          </a:r>
          <a:endParaRPr lang="en-US" dirty="0"/>
        </a:p>
      </dgm:t>
    </dgm:pt>
    <dgm:pt modelId="{B723D2C0-AD2C-4CC0-8947-5F432152F288}" type="parTrans" cxnId="{B9F48360-E380-4D58-AB67-DD6FEB2AD01D}">
      <dgm:prSet/>
      <dgm:spPr/>
      <dgm:t>
        <a:bodyPr/>
        <a:lstStyle/>
        <a:p>
          <a:endParaRPr lang="en-US"/>
        </a:p>
      </dgm:t>
    </dgm:pt>
    <dgm:pt modelId="{C9533A3D-E4B8-43C8-BAF5-E427E65894A5}" type="sibTrans" cxnId="{B9F48360-E380-4D58-AB67-DD6FEB2AD01D}">
      <dgm:prSet/>
      <dgm:spPr/>
      <dgm:t>
        <a:bodyPr/>
        <a:lstStyle/>
        <a:p>
          <a:endParaRPr lang="en-US"/>
        </a:p>
      </dgm:t>
    </dgm:pt>
    <dgm:pt modelId="{AEEF13DC-0C19-4CCA-9E9C-2AA64778D867}">
      <dgm:prSet phldrT="[Text]"/>
      <dgm:spPr/>
      <dgm:t>
        <a:bodyPr/>
        <a:lstStyle/>
        <a:p>
          <a:r>
            <a:rPr lang="en-US" dirty="0" smtClean="0"/>
            <a:t>3</a:t>
          </a:r>
          <a:br>
            <a:rPr lang="en-US" dirty="0" smtClean="0"/>
          </a:br>
          <a:r>
            <a:rPr lang="en-US" dirty="0" smtClean="0"/>
            <a:t>Independent review (funding, data)</a:t>
          </a:r>
          <a:endParaRPr lang="en-US" dirty="0"/>
        </a:p>
      </dgm:t>
    </dgm:pt>
    <dgm:pt modelId="{50E43A07-4EF3-4B55-8B84-C77C175DD180}" type="parTrans" cxnId="{0DEB3471-631D-42AB-9E5A-866515B608B1}">
      <dgm:prSet/>
      <dgm:spPr/>
      <dgm:t>
        <a:bodyPr/>
        <a:lstStyle/>
        <a:p>
          <a:endParaRPr lang="en-US"/>
        </a:p>
      </dgm:t>
    </dgm:pt>
    <dgm:pt modelId="{1C332B40-984B-499D-8245-A816204E400E}" type="sibTrans" cxnId="{0DEB3471-631D-42AB-9E5A-866515B608B1}">
      <dgm:prSet/>
      <dgm:spPr/>
      <dgm:t>
        <a:bodyPr/>
        <a:lstStyle/>
        <a:p>
          <a:endParaRPr lang="en-US"/>
        </a:p>
      </dgm:t>
    </dgm:pt>
    <dgm:pt modelId="{6CDFC342-499C-4B03-8BED-2C064DAF51E4}">
      <dgm:prSet phldrT="[Text]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1</a:t>
          </a:r>
          <a:br>
            <a:rPr lang="en-US" b="0" dirty="0" smtClean="0">
              <a:solidFill>
                <a:schemeClr val="bg1"/>
              </a:solidFill>
            </a:rPr>
          </a:br>
          <a:r>
            <a:rPr lang="en-US" b="0" dirty="0" smtClean="0">
              <a:solidFill>
                <a:schemeClr val="bg1"/>
              </a:solidFill>
            </a:rPr>
            <a:t>Public declaration and repair</a:t>
          </a:r>
          <a:endParaRPr lang="en-US" b="0" dirty="0">
            <a:solidFill>
              <a:schemeClr val="bg1"/>
            </a:solidFill>
          </a:endParaRPr>
        </a:p>
      </dgm:t>
    </dgm:pt>
    <dgm:pt modelId="{CC824CDD-470D-47B0-9FEB-8262DFB2EB59}" type="parTrans" cxnId="{B14A97DC-1EAA-44C1-8F1C-0E02000098A7}">
      <dgm:prSet/>
      <dgm:spPr/>
      <dgm:t>
        <a:bodyPr/>
        <a:lstStyle/>
        <a:p>
          <a:endParaRPr lang="en-US"/>
        </a:p>
      </dgm:t>
    </dgm:pt>
    <dgm:pt modelId="{BE23BE32-E037-4B90-AC72-6D97CCE5FE16}" type="sibTrans" cxnId="{B14A97DC-1EAA-44C1-8F1C-0E02000098A7}">
      <dgm:prSet/>
      <dgm:spPr/>
      <dgm:t>
        <a:bodyPr/>
        <a:lstStyle/>
        <a:p>
          <a:endParaRPr lang="en-US"/>
        </a:p>
      </dgm:t>
    </dgm:pt>
    <dgm:pt modelId="{BB66C6BB-479F-4273-B762-095B5573955C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5</a:t>
          </a:r>
          <a:br>
            <a:rPr lang="en-US" dirty="0" smtClean="0"/>
          </a:br>
          <a:r>
            <a:rPr lang="en-US" dirty="0" smtClean="0"/>
            <a:t>Expert system prohibits any out-of-bound activities</a:t>
          </a:r>
          <a:endParaRPr lang="en-US" dirty="0"/>
        </a:p>
      </dgm:t>
    </dgm:pt>
    <dgm:pt modelId="{6795D71D-E1A1-41A3-843C-91565402CC63}" type="parTrans" cxnId="{B83DA24D-4FF2-421E-B48E-1CD52408E4B4}">
      <dgm:prSet/>
      <dgm:spPr/>
      <dgm:t>
        <a:bodyPr/>
        <a:lstStyle/>
        <a:p>
          <a:endParaRPr lang="en-US"/>
        </a:p>
      </dgm:t>
    </dgm:pt>
    <dgm:pt modelId="{E180EE9F-F18C-4764-8256-2405D2FDDFC6}" type="sibTrans" cxnId="{B83DA24D-4FF2-421E-B48E-1CD52408E4B4}">
      <dgm:prSet/>
      <dgm:spPr/>
      <dgm:t>
        <a:bodyPr/>
        <a:lstStyle/>
        <a:p>
          <a:endParaRPr lang="en-US"/>
        </a:p>
      </dgm:t>
    </dgm:pt>
    <dgm:pt modelId="{C8CB5165-7BFD-4074-A97C-A21EC2EE5DC2}">
      <dgm:prSet phldrT="[Text]"/>
      <dgm:spPr/>
      <dgm:t>
        <a:bodyPr/>
        <a:lstStyle/>
        <a:p>
          <a:r>
            <a:rPr lang="en-US" dirty="0" smtClean="0"/>
            <a:t>3</a:t>
          </a:r>
          <a:br>
            <a:rPr lang="en-US" dirty="0" smtClean="0"/>
          </a:br>
          <a:r>
            <a:rPr lang="en-US" dirty="0" smtClean="0"/>
            <a:t>Capacity and capability building</a:t>
          </a:r>
          <a:endParaRPr lang="en-US" dirty="0"/>
        </a:p>
      </dgm:t>
    </dgm:pt>
    <dgm:pt modelId="{515A73C8-96B4-4D32-8392-AE25156A5334}" type="parTrans" cxnId="{0DA1CE6F-950A-413F-A160-C3F849646D4B}">
      <dgm:prSet/>
      <dgm:spPr/>
      <dgm:t>
        <a:bodyPr/>
        <a:lstStyle/>
        <a:p>
          <a:endParaRPr lang="en-US"/>
        </a:p>
      </dgm:t>
    </dgm:pt>
    <dgm:pt modelId="{A5AD31CA-3C42-43E4-8E31-2739C42B1465}" type="sibTrans" cxnId="{0DA1CE6F-950A-413F-A160-C3F849646D4B}">
      <dgm:prSet/>
      <dgm:spPr/>
      <dgm:t>
        <a:bodyPr/>
        <a:lstStyle/>
        <a:p>
          <a:endParaRPr lang="en-US"/>
        </a:p>
      </dgm:t>
    </dgm:pt>
    <dgm:pt modelId="{02354FA8-E7DF-44BB-8B03-04B5A6E9DB57}">
      <dgm:prSet phldrT="[Text]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1</a:t>
          </a:r>
          <a:br>
            <a:rPr lang="en-US" b="0" dirty="0" smtClean="0">
              <a:solidFill>
                <a:schemeClr val="bg1"/>
              </a:solidFill>
            </a:rPr>
          </a:br>
          <a:r>
            <a:rPr lang="en-US" b="0" dirty="0" smtClean="0">
              <a:solidFill>
                <a:schemeClr val="bg1"/>
              </a:solidFill>
            </a:rPr>
            <a:t>Internal audit</a:t>
          </a:r>
          <a:endParaRPr lang="en-US" b="0" dirty="0">
            <a:solidFill>
              <a:schemeClr val="bg1"/>
            </a:solidFill>
          </a:endParaRPr>
        </a:p>
      </dgm:t>
    </dgm:pt>
    <dgm:pt modelId="{D1958402-4BFC-43BC-8BCF-EE998721D0A7}" type="parTrans" cxnId="{11E0CA50-72DA-4C8A-B7DA-44CD508CD277}">
      <dgm:prSet/>
      <dgm:spPr/>
      <dgm:t>
        <a:bodyPr/>
        <a:lstStyle/>
        <a:p>
          <a:endParaRPr lang="en-US"/>
        </a:p>
      </dgm:t>
    </dgm:pt>
    <dgm:pt modelId="{655E550F-AD48-476F-8507-CB36546D9204}" type="sibTrans" cxnId="{11E0CA50-72DA-4C8A-B7DA-44CD508CD277}">
      <dgm:prSet/>
      <dgm:spPr/>
      <dgm:t>
        <a:bodyPr/>
        <a:lstStyle/>
        <a:p>
          <a:endParaRPr lang="en-US"/>
        </a:p>
      </dgm:t>
    </dgm:pt>
    <dgm:pt modelId="{7F1E14B5-A81B-4581-8C70-909B087D94AD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/>
            <a:t>5</a:t>
          </a:r>
          <a:br>
            <a:rPr lang="en-US" dirty="0" smtClean="0"/>
          </a:br>
          <a:r>
            <a:rPr lang="en-US" dirty="0" smtClean="0"/>
            <a:t>Independent, inclusive, informed</a:t>
          </a:r>
          <a:endParaRPr lang="en-US" dirty="0"/>
        </a:p>
      </dgm:t>
    </dgm:pt>
    <dgm:pt modelId="{29C154B1-342B-42FD-BFF1-9C6BAA34C634}" type="parTrans" cxnId="{869020BF-757F-460F-9F3E-4AC915A4E9A2}">
      <dgm:prSet/>
      <dgm:spPr/>
      <dgm:t>
        <a:bodyPr/>
        <a:lstStyle/>
        <a:p>
          <a:endParaRPr lang="en-US"/>
        </a:p>
      </dgm:t>
    </dgm:pt>
    <dgm:pt modelId="{AD6C7250-E353-49B3-866F-1325252155E1}" type="sibTrans" cxnId="{869020BF-757F-460F-9F3E-4AC915A4E9A2}">
      <dgm:prSet/>
      <dgm:spPr/>
      <dgm:t>
        <a:bodyPr/>
        <a:lstStyle/>
        <a:p>
          <a:endParaRPr lang="en-US"/>
        </a:p>
      </dgm:t>
    </dgm:pt>
    <dgm:pt modelId="{FD7AC2F0-8B5B-4782-9580-95196A999CA2}">
      <dgm:prSet phldrT="[Text]"/>
      <dgm:spPr/>
      <dgm:t>
        <a:bodyPr/>
        <a:lstStyle/>
        <a:p>
          <a:r>
            <a:rPr lang="en-US" dirty="0" smtClean="0"/>
            <a:t>3</a:t>
          </a:r>
          <a:br>
            <a:rPr lang="en-US" dirty="0" smtClean="0"/>
          </a:br>
          <a:r>
            <a:rPr lang="en-US" dirty="0" smtClean="0"/>
            <a:t>Published methodology</a:t>
          </a:r>
          <a:endParaRPr lang="en-US" dirty="0"/>
        </a:p>
      </dgm:t>
    </dgm:pt>
    <dgm:pt modelId="{8EA2EC44-23A0-41F9-9690-61330DC99CF6}" type="parTrans" cxnId="{3339342A-11AD-4D7D-ADDD-A63C4BE3A8E2}">
      <dgm:prSet/>
      <dgm:spPr/>
      <dgm:t>
        <a:bodyPr/>
        <a:lstStyle/>
        <a:p>
          <a:endParaRPr lang="en-US"/>
        </a:p>
      </dgm:t>
    </dgm:pt>
    <dgm:pt modelId="{6CEC3D1E-AD27-4CFE-8CA4-DC1BCFEB6BB6}" type="sibTrans" cxnId="{3339342A-11AD-4D7D-ADDD-A63C4BE3A8E2}">
      <dgm:prSet/>
      <dgm:spPr/>
      <dgm:t>
        <a:bodyPr/>
        <a:lstStyle/>
        <a:p>
          <a:endParaRPr lang="en-US"/>
        </a:p>
      </dgm:t>
    </dgm:pt>
    <dgm:pt modelId="{DF64DA52-3418-417E-A883-2C71B11079D5}">
      <dgm:prSet phldrT="[Text]"/>
      <dgm:spPr>
        <a:solidFill>
          <a:schemeClr val="accent1">
            <a:hueOff val="0"/>
            <a:satOff val="0"/>
            <a:lumOff val="0"/>
            <a:alpha val="48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0" dirty="0" smtClean="0">
              <a:solidFill>
                <a:schemeClr val="bg1"/>
              </a:solidFill>
            </a:rPr>
            <a:t>1</a:t>
          </a:r>
          <a:br>
            <a:rPr lang="en-US" b="0" dirty="0" smtClean="0">
              <a:solidFill>
                <a:schemeClr val="bg1"/>
              </a:solidFill>
            </a:rPr>
          </a:br>
          <a:r>
            <a:rPr lang="en-US" b="0" dirty="0" smtClean="0">
              <a:solidFill>
                <a:schemeClr val="bg1"/>
              </a:solidFill>
            </a:rPr>
            <a:t>Best practices</a:t>
          </a:r>
          <a:endParaRPr lang="en-US" b="0" dirty="0">
            <a:solidFill>
              <a:schemeClr val="bg1"/>
            </a:solidFill>
          </a:endParaRPr>
        </a:p>
      </dgm:t>
    </dgm:pt>
    <dgm:pt modelId="{D97D4277-65D7-4313-B475-AD397C43F404}" type="parTrans" cxnId="{687F77DD-F3A1-4CED-B9DD-9AA9A2247A12}">
      <dgm:prSet/>
      <dgm:spPr/>
      <dgm:t>
        <a:bodyPr/>
        <a:lstStyle/>
        <a:p>
          <a:endParaRPr lang="en-US"/>
        </a:p>
      </dgm:t>
    </dgm:pt>
    <dgm:pt modelId="{4CEE8302-9DA6-48EC-8F90-DC3D96D60885}" type="sibTrans" cxnId="{687F77DD-F3A1-4CED-B9DD-9AA9A2247A12}">
      <dgm:prSet/>
      <dgm:spPr/>
      <dgm:t>
        <a:bodyPr/>
        <a:lstStyle/>
        <a:p>
          <a:endParaRPr lang="en-US"/>
        </a:p>
      </dgm:t>
    </dgm:pt>
    <dgm:pt modelId="{D8F649D9-76B3-4F07-98B8-31644F9CF450}" type="pres">
      <dgm:prSet presAssocID="{37FDE071-2B07-49CC-8079-0505A7B608D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160949-EF5D-44FD-B82D-ACA7B44A2FBF}" type="pres">
      <dgm:prSet presAssocID="{701BD472-74C5-417E-9961-24075905B195}" presName="compNode" presStyleCnt="0"/>
      <dgm:spPr/>
    </dgm:pt>
    <dgm:pt modelId="{ED5FE1B5-B8E8-48F9-96CA-AAF5CA42DA53}" type="pres">
      <dgm:prSet presAssocID="{701BD472-74C5-417E-9961-24075905B195}" presName="aNode" presStyleLbl="bgShp" presStyleIdx="0" presStyleCnt="7"/>
      <dgm:spPr/>
      <dgm:t>
        <a:bodyPr/>
        <a:lstStyle/>
        <a:p>
          <a:endParaRPr lang="en-US"/>
        </a:p>
      </dgm:t>
    </dgm:pt>
    <dgm:pt modelId="{9EC8AA55-EFD7-4F44-BA4C-BD8CD49CC0C4}" type="pres">
      <dgm:prSet presAssocID="{701BD472-74C5-417E-9961-24075905B195}" presName="textNode" presStyleLbl="bgShp" presStyleIdx="0" presStyleCnt="7"/>
      <dgm:spPr/>
      <dgm:t>
        <a:bodyPr/>
        <a:lstStyle/>
        <a:p>
          <a:endParaRPr lang="en-US"/>
        </a:p>
      </dgm:t>
    </dgm:pt>
    <dgm:pt modelId="{95F7ABD0-B1FD-46CE-9002-FCF4A0508A3B}" type="pres">
      <dgm:prSet presAssocID="{701BD472-74C5-417E-9961-24075905B195}" presName="compChildNode" presStyleCnt="0"/>
      <dgm:spPr/>
    </dgm:pt>
    <dgm:pt modelId="{9A1E401A-C1F7-4545-B11D-9952C2414025}" type="pres">
      <dgm:prSet presAssocID="{701BD472-74C5-417E-9961-24075905B195}" presName="theInnerList" presStyleCnt="0"/>
      <dgm:spPr/>
    </dgm:pt>
    <dgm:pt modelId="{38B6968F-2D6F-4DF8-BA60-89AA0822B0B8}" type="pres">
      <dgm:prSet presAssocID="{2FACE641-B238-4256-A199-CEACB1105A98}" presName="childNode" presStyleLbl="node1" presStyleIdx="0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C7A44-890B-45F8-A2EC-9D0EB255AB05}" type="pres">
      <dgm:prSet presAssocID="{2FACE641-B238-4256-A199-CEACB1105A98}" presName="aSpace2" presStyleCnt="0"/>
      <dgm:spPr/>
    </dgm:pt>
    <dgm:pt modelId="{F7F22CD1-F897-41FE-8937-45D99AB6EE50}" type="pres">
      <dgm:prSet presAssocID="{57E813E7-D602-4BB8-B0D5-371AE6D333F9}" presName="childNode" presStyleLbl="node1" presStyleIdx="1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4BF9B-7D61-4F06-A808-C7AF05B8849D}" type="pres">
      <dgm:prSet presAssocID="{57E813E7-D602-4BB8-B0D5-371AE6D333F9}" presName="aSpace2" presStyleCnt="0"/>
      <dgm:spPr/>
    </dgm:pt>
    <dgm:pt modelId="{BA9D6BA5-C824-477D-A035-597DF509CC61}" type="pres">
      <dgm:prSet presAssocID="{5DA36304-3512-46B3-9792-E136B4173849}" presName="childNode" presStyleLbl="node1" presStyleIdx="2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53132F-AA59-49BA-A968-EBA3E9A7E99A}" type="pres">
      <dgm:prSet presAssocID="{701BD472-74C5-417E-9961-24075905B195}" presName="aSpace" presStyleCnt="0"/>
      <dgm:spPr/>
    </dgm:pt>
    <dgm:pt modelId="{68527905-B6C3-43D4-A03E-054F59E8E1F7}" type="pres">
      <dgm:prSet presAssocID="{3B730B59-131A-480E-A799-D1284AC9BFDD}" presName="compNode" presStyleCnt="0"/>
      <dgm:spPr/>
    </dgm:pt>
    <dgm:pt modelId="{077AC4EE-D2B5-4D26-B7FD-092EC46FC9AC}" type="pres">
      <dgm:prSet presAssocID="{3B730B59-131A-480E-A799-D1284AC9BFDD}" presName="aNode" presStyleLbl="bgShp" presStyleIdx="1" presStyleCnt="7"/>
      <dgm:spPr/>
      <dgm:t>
        <a:bodyPr/>
        <a:lstStyle/>
        <a:p>
          <a:endParaRPr lang="en-US"/>
        </a:p>
      </dgm:t>
    </dgm:pt>
    <dgm:pt modelId="{B5070CD6-A508-4CE3-9DC9-680477F3E0A5}" type="pres">
      <dgm:prSet presAssocID="{3B730B59-131A-480E-A799-D1284AC9BFDD}" presName="textNode" presStyleLbl="bgShp" presStyleIdx="1" presStyleCnt="7"/>
      <dgm:spPr/>
      <dgm:t>
        <a:bodyPr/>
        <a:lstStyle/>
        <a:p>
          <a:endParaRPr lang="en-US"/>
        </a:p>
      </dgm:t>
    </dgm:pt>
    <dgm:pt modelId="{A0AA20E1-2AC4-41B0-A131-6D0357B44752}" type="pres">
      <dgm:prSet presAssocID="{3B730B59-131A-480E-A799-D1284AC9BFDD}" presName="compChildNode" presStyleCnt="0"/>
      <dgm:spPr/>
    </dgm:pt>
    <dgm:pt modelId="{EC403DE9-DC1B-4B79-906D-01A9D511E5C6}" type="pres">
      <dgm:prSet presAssocID="{3B730B59-131A-480E-A799-D1284AC9BFDD}" presName="theInnerList" presStyleCnt="0"/>
      <dgm:spPr/>
    </dgm:pt>
    <dgm:pt modelId="{E0AC1B1B-8EFB-4C52-8C14-77DE0F3A4692}" type="pres">
      <dgm:prSet presAssocID="{E6452425-18CF-4320-85B4-A612215FDBBF}" presName="childNode" presStyleLbl="node1" presStyleIdx="3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27182-930E-4C88-8755-E1A44A223E01}" type="pres">
      <dgm:prSet presAssocID="{E6452425-18CF-4320-85B4-A612215FDBBF}" presName="aSpace2" presStyleCnt="0"/>
      <dgm:spPr/>
    </dgm:pt>
    <dgm:pt modelId="{0528DDAB-6F7F-418A-9F8A-E15C18A9616B}" type="pres">
      <dgm:prSet presAssocID="{07D15D2E-4A8B-4998-9317-CA8D4BCADC02}" presName="childNode" presStyleLbl="node1" presStyleIdx="4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E3717D-BA79-4708-B629-BC5730862CD8}" type="pres">
      <dgm:prSet presAssocID="{07D15D2E-4A8B-4998-9317-CA8D4BCADC02}" presName="aSpace2" presStyleCnt="0"/>
      <dgm:spPr/>
    </dgm:pt>
    <dgm:pt modelId="{AA7FF4D9-D18A-4D77-8644-7D4AE6579C7B}" type="pres">
      <dgm:prSet presAssocID="{FF5DB54D-9479-4576-B787-6F4ACA135484}" presName="childNode" presStyleLbl="node1" presStyleIdx="5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B94E3-9285-406C-99E0-7B9ED7580457}" type="pres">
      <dgm:prSet presAssocID="{3B730B59-131A-480E-A799-D1284AC9BFDD}" presName="aSpace" presStyleCnt="0"/>
      <dgm:spPr/>
    </dgm:pt>
    <dgm:pt modelId="{D7867C01-A82E-42AB-B1D0-EE0AF2C41BBF}" type="pres">
      <dgm:prSet presAssocID="{166DBBD2-54B2-4D92-86EF-E5EC1FC64CC2}" presName="compNode" presStyleCnt="0"/>
      <dgm:spPr/>
    </dgm:pt>
    <dgm:pt modelId="{7F87451E-2047-439E-A3B2-D4CC7EC8B7CC}" type="pres">
      <dgm:prSet presAssocID="{166DBBD2-54B2-4D92-86EF-E5EC1FC64CC2}" presName="aNode" presStyleLbl="bgShp" presStyleIdx="2" presStyleCnt="7"/>
      <dgm:spPr/>
      <dgm:t>
        <a:bodyPr/>
        <a:lstStyle/>
        <a:p>
          <a:endParaRPr lang="en-US"/>
        </a:p>
      </dgm:t>
    </dgm:pt>
    <dgm:pt modelId="{99B9B7B4-2138-4C32-990C-C27467836109}" type="pres">
      <dgm:prSet presAssocID="{166DBBD2-54B2-4D92-86EF-E5EC1FC64CC2}" presName="textNode" presStyleLbl="bgShp" presStyleIdx="2" presStyleCnt="7"/>
      <dgm:spPr/>
      <dgm:t>
        <a:bodyPr/>
        <a:lstStyle/>
        <a:p>
          <a:endParaRPr lang="en-US"/>
        </a:p>
      </dgm:t>
    </dgm:pt>
    <dgm:pt modelId="{29D1D0C5-E425-43B9-8732-2395A5D99877}" type="pres">
      <dgm:prSet presAssocID="{166DBBD2-54B2-4D92-86EF-E5EC1FC64CC2}" presName="compChildNode" presStyleCnt="0"/>
      <dgm:spPr/>
    </dgm:pt>
    <dgm:pt modelId="{5CFCD360-2037-4930-B5D1-F46A9B2AFFB2}" type="pres">
      <dgm:prSet presAssocID="{166DBBD2-54B2-4D92-86EF-E5EC1FC64CC2}" presName="theInnerList" presStyleCnt="0"/>
      <dgm:spPr/>
    </dgm:pt>
    <dgm:pt modelId="{6595E129-3A2A-4083-B71B-0B7717F4F2FB}" type="pres">
      <dgm:prSet presAssocID="{CA0229CE-2AD1-4FAC-ABAB-9212CF53A5C0}" presName="childNode" presStyleLbl="node1" presStyleIdx="6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919FAC-2FAE-4AC4-B4FF-09B8D7EEEFB3}" type="pres">
      <dgm:prSet presAssocID="{CA0229CE-2AD1-4FAC-ABAB-9212CF53A5C0}" presName="aSpace2" presStyleCnt="0"/>
      <dgm:spPr/>
    </dgm:pt>
    <dgm:pt modelId="{71CC6FDA-2EE1-4E2C-9524-BDE732926358}" type="pres">
      <dgm:prSet presAssocID="{3EE5F2D3-11C0-473C-9804-5D1467076EA3}" presName="childNode" presStyleLbl="node1" presStyleIdx="7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695ECC-DD43-4C64-A889-204777D23A61}" type="pres">
      <dgm:prSet presAssocID="{3EE5F2D3-11C0-473C-9804-5D1467076EA3}" presName="aSpace2" presStyleCnt="0"/>
      <dgm:spPr/>
    </dgm:pt>
    <dgm:pt modelId="{84D772F6-EDC5-4DBD-B9BC-24180C04769A}" type="pres">
      <dgm:prSet presAssocID="{3FAB2743-2C70-47A1-9500-98451EC78D45}" presName="childNode" presStyleLbl="node1" presStyleIdx="8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12D694-F55D-4376-A82D-ABBC4A6B0098}" type="pres">
      <dgm:prSet presAssocID="{166DBBD2-54B2-4D92-86EF-E5EC1FC64CC2}" presName="aSpace" presStyleCnt="0"/>
      <dgm:spPr/>
    </dgm:pt>
    <dgm:pt modelId="{FD1C2EF2-D0F8-448B-AD15-DB35EB88A214}" type="pres">
      <dgm:prSet presAssocID="{07464D1E-3B36-4872-8C6C-8F469FEE483D}" presName="compNode" presStyleCnt="0"/>
      <dgm:spPr/>
    </dgm:pt>
    <dgm:pt modelId="{34BAA5C8-4CBD-4965-A560-2B98249B4E94}" type="pres">
      <dgm:prSet presAssocID="{07464D1E-3B36-4872-8C6C-8F469FEE483D}" presName="aNode" presStyleLbl="bgShp" presStyleIdx="3" presStyleCnt="7"/>
      <dgm:spPr/>
      <dgm:t>
        <a:bodyPr/>
        <a:lstStyle/>
        <a:p>
          <a:endParaRPr lang="en-US"/>
        </a:p>
      </dgm:t>
    </dgm:pt>
    <dgm:pt modelId="{ABF6F5C7-8EE0-4D9D-8D26-AA35D4F2F57C}" type="pres">
      <dgm:prSet presAssocID="{07464D1E-3B36-4872-8C6C-8F469FEE483D}" presName="textNode" presStyleLbl="bgShp" presStyleIdx="3" presStyleCnt="7"/>
      <dgm:spPr/>
      <dgm:t>
        <a:bodyPr/>
        <a:lstStyle/>
        <a:p>
          <a:endParaRPr lang="en-US"/>
        </a:p>
      </dgm:t>
    </dgm:pt>
    <dgm:pt modelId="{8694E451-EB01-420F-AC4E-021F45AFF63D}" type="pres">
      <dgm:prSet presAssocID="{07464D1E-3B36-4872-8C6C-8F469FEE483D}" presName="compChildNode" presStyleCnt="0"/>
      <dgm:spPr/>
    </dgm:pt>
    <dgm:pt modelId="{72F29B63-6F8E-4EA6-A64B-755217416A09}" type="pres">
      <dgm:prSet presAssocID="{07464D1E-3B36-4872-8C6C-8F469FEE483D}" presName="theInnerList" presStyleCnt="0"/>
      <dgm:spPr/>
    </dgm:pt>
    <dgm:pt modelId="{9FA7A523-841F-4F96-924F-BB78C6DFF222}" type="pres">
      <dgm:prSet presAssocID="{60AD11E5-AECD-4161-8126-F1E610551688}" presName="childNode" presStyleLbl="node1" presStyleIdx="9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42736-3918-4388-A5FF-CB1FA1236951}" type="pres">
      <dgm:prSet presAssocID="{60AD11E5-AECD-4161-8126-F1E610551688}" presName="aSpace2" presStyleCnt="0"/>
      <dgm:spPr/>
    </dgm:pt>
    <dgm:pt modelId="{EA42F885-586A-4256-A704-AB0CCA3F6164}" type="pres">
      <dgm:prSet presAssocID="{42215858-180C-4665-BAD8-C6B0EE79F87C}" presName="childNode" presStyleLbl="node1" presStyleIdx="10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C5261C-8E8B-4002-AEBB-FF60AA408B32}" type="pres">
      <dgm:prSet presAssocID="{42215858-180C-4665-BAD8-C6B0EE79F87C}" presName="aSpace2" presStyleCnt="0"/>
      <dgm:spPr/>
    </dgm:pt>
    <dgm:pt modelId="{269F914F-B0DB-489C-ADEA-BCE059CE0A6E}" type="pres">
      <dgm:prSet presAssocID="{C19BD9AD-B70F-42A7-8D1D-DA8D6DD4E61B}" presName="childNode" presStyleLbl="node1" presStyleIdx="11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329128-BA5D-4EE3-8B1C-1235B9D51841}" type="pres">
      <dgm:prSet presAssocID="{07464D1E-3B36-4872-8C6C-8F469FEE483D}" presName="aSpace" presStyleCnt="0"/>
      <dgm:spPr/>
    </dgm:pt>
    <dgm:pt modelId="{CBC4457E-4111-401C-89D1-AEE439D3E90F}" type="pres">
      <dgm:prSet presAssocID="{C8CA2724-8E14-48D9-8464-F9FB8B4920BB}" presName="compNode" presStyleCnt="0"/>
      <dgm:spPr/>
    </dgm:pt>
    <dgm:pt modelId="{B334DD91-433F-4030-8E20-21775189C997}" type="pres">
      <dgm:prSet presAssocID="{C8CA2724-8E14-48D9-8464-F9FB8B4920BB}" presName="aNode" presStyleLbl="bgShp" presStyleIdx="4" presStyleCnt="7"/>
      <dgm:spPr/>
      <dgm:t>
        <a:bodyPr/>
        <a:lstStyle/>
        <a:p>
          <a:endParaRPr lang="en-US"/>
        </a:p>
      </dgm:t>
    </dgm:pt>
    <dgm:pt modelId="{11FD5E48-6B07-47C2-9E12-7616682AB1D6}" type="pres">
      <dgm:prSet presAssocID="{C8CA2724-8E14-48D9-8464-F9FB8B4920BB}" presName="textNode" presStyleLbl="bgShp" presStyleIdx="4" presStyleCnt="7"/>
      <dgm:spPr/>
      <dgm:t>
        <a:bodyPr/>
        <a:lstStyle/>
        <a:p>
          <a:endParaRPr lang="en-US"/>
        </a:p>
      </dgm:t>
    </dgm:pt>
    <dgm:pt modelId="{615574EA-B1E6-4998-8A3F-A977FE022B93}" type="pres">
      <dgm:prSet presAssocID="{C8CA2724-8E14-48D9-8464-F9FB8B4920BB}" presName="compChildNode" presStyleCnt="0"/>
      <dgm:spPr/>
    </dgm:pt>
    <dgm:pt modelId="{22D036F9-99F3-4B76-80A1-918A72E80054}" type="pres">
      <dgm:prSet presAssocID="{C8CA2724-8E14-48D9-8464-F9FB8B4920BB}" presName="theInnerList" presStyleCnt="0"/>
      <dgm:spPr/>
    </dgm:pt>
    <dgm:pt modelId="{4E4F35AE-5911-49C9-BCF8-62251721C741}" type="pres">
      <dgm:prSet presAssocID="{386588F0-F2C6-4AD1-AB9F-806D0AD8CCD4}" presName="childNode" presStyleLbl="node1" presStyleIdx="12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CD2F6-4FFD-4907-A3A1-96BE18A99E8D}" type="pres">
      <dgm:prSet presAssocID="{386588F0-F2C6-4AD1-AB9F-806D0AD8CCD4}" presName="aSpace2" presStyleCnt="0"/>
      <dgm:spPr/>
    </dgm:pt>
    <dgm:pt modelId="{9E4138EE-2A22-4C7E-80ED-06181BD7DF4E}" type="pres">
      <dgm:prSet presAssocID="{AEEF13DC-0C19-4CCA-9E9C-2AA64778D867}" presName="childNode" presStyleLbl="node1" presStyleIdx="13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354395-3882-42D6-ABB7-5B632316542E}" type="pres">
      <dgm:prSet presAssocID="{AEEF13DC-0C19-4CCA-9E9C-2AA64778D867}" presName="aSpace2" presStyleCnt="0"/>
      <dgm:spPr/>
    </dgm:pt>
    <dgm:pt modelId="{AF3D4046-E272-4F68-B461-023AC0EC8DFB}" type="pres">
      <dgm:prSet presAssocID="{6CDFC342-499C-4B03-8BED-2C064DAF51E4}" presName="childNode" presStyleLbl="node1" presStyleIdx="14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8F9D5C-0D28-40C1-BAFE-6B7622F4664D}" type="pres">
      <dgm:prSet presAssocID="{C8CA2724-8E14-48D9-8464-F9FB8B4920BB}" presName="aSpace" presStyleCnt="0"/>
      <dgm:spPr/>
    </dgm:pt>
    <dgm:pt modelId="{35C943A8-6BA4-47F8-9621-265FBB631AC9}" type="pres">
      <dgm:prSet presAssocID="{3EE37789-23C1-4C2E-9708-55734F805093}" presName="compNode" presStyleCnt="0"/>
      <dgm:spPr/>
    </dgm:pt>
    <dgm:pt modelId="{4DC98A7B-2838-41B3-8810-5FD14B67FD86}" type="pres">
      <dgm:prSet presAssocID="{3EE37789-23C1-4C2E-9708-55734F805093}" presName="aNode" presStyleLbl="bgShp" presStyleIdx="5" presStyleCnt="7"/>
      <dgm:spPr/>
      <dgm:t>
        <a:bodyPr/>
        <a:lstStyle/>
        <a:p>
          <a:endParaRPr lang="en-US"/>
        </a:p>
      </dgm:t>
    </dgm:pt>
    <dgm:pt modelId="{EEFF0C93-1AA5-4457-9FC8-2BCFFEC3B2EC}" type="pres">
      <dgm:prSet presAssocID="{3EE37789-23C1-4C2E-9708-55734F805093}" presName="textNode" presStyleLbl="bgShp" presStyleIdx="5" presStyleCnt="7"/>
      <dgm:spPr/>
      <dgm:t>
        <a:bodyPr/>
        <a:lstStyle/>
        <a:p>
          <a:endParaRPr lang="en-US"/>
        </a:p>
      </dgm:t>
    </dgm:pt>
    <dgm:pt modelId="{BC460DA8-4AD4-4258-AF01-8C0A95E6E259}" type="pres">
      <dgm:prSet presAssocID="{3EE37789-23C1-4C2E-9708-55734F805093}" presName="compChildNode" presStyleCnt="0"/>
      <dgm:spPr/>
    </dgm:pt>
    <dgm:pt modelId="{A872BED7-BDF8-4D00-B3DC-0B8E42946632}" type="pres">
      <dgm:prSet presAssocID="{3EE37789-23C1-4C2E-9708-55734F805093}" presName="theInnerList" presStyleCnt="0"/>
      <dgm:spPr/>
    </dgm:pt>
    <dgm:pt modelId="{A940CEB5-C8AE-43B8-B91F-C71F25690B04}" type="pres">
      <dgm:prSet presAssocID="{BB66C6BB-479F-4273-B762-095B5573955C}" presName="childNode" presStyleLbl="node1" presStyleIdx="15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973C2-243F-45C7-8493-7B54B999BF44}" type="pres">
      <dgm:prSet presAssocID="{BB66C6BB-479F-4273-B762-095B5573955C}" presName="aSpace2" presStyleCnt="0"/>
      <dgm:spPr/>
    </dgm:pt>
    <dgm:pt modelId="{9110BF32-C3AA-49E8-B520-434F91218ECB}" type="pres">
      <dgm:prSet presAssocID="{C8CB5165-7BFD-4074-A97C-A21EC2EE5DC2}" presName="childNode" presStyleLbl="node1" presStyleIdx="16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BC1CC-A3AB-4E77-A175-1A9C8F809BDF}" type="pres">
      <dgm:prSet presAssocID="{C8CB5165-7BFD-4074-A97C-A21EC2EE5DC2}" presName="aSpace2" presStyleCnt="0"/>
      <dgm:spPr/>
    </dgm:pt>
    <dgm:pt modelId="{8C97B3E0-1C4E-49C0-B1D3-AD5B59A6548E}" type="pres">
      <dgm:prSet presAssocID="{02354FA8-E7DF-44BB-8B03-04B5A6E9DB57}" presName="childNode" presStyleLbl="node1" presStyleIdx="17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132C40-EEFE-4924-AD3A-846EA84106AD}" type="pres">
      <dgm:prSet presAssocID="{3EE37789-23C1-4C2E-9708-55734F805093}" presName="aSpace" presStyleCnt="0"/>
      <dgm:spPr/>
    </dgm:pt>
    <dgm:pt modelId="{95B28E4A-F175-481E-BBA8-8533788AC75E}" type="pres">
      <dgm:prSet presAssocID="{C0C3A6E6-8419-4465-80B7-BC3476454621}" presName="compNode" presStyleCnt="0"/>
      <dgm:spPr/>
    </dgm:pt>
    <dgm:pt modelId="{32DA0C52-D589-4ECB-8CA0-B53CE4683854}" type="pres">
      <dgm:prSet presAssocID="{C0C3A6E6-8419-4465-80B7-BC3476454621}" presName="aNode" presStyleLbl="bgShp" presStyleIdx="6" presStyleCnt="7" custLinFactNeighborY="168"/>
      <dgm:spPr/>
      <dgm:t>
        <a:bodyPr/>
        <a:lstStyle/>
        <a:p>
          <a:endParaRPr lang="en-US"/>
        </a:p>
      </dgm:t>
    </dgm:pt>
    <dgm:pt modelId="{3D8197D7-3071-4927-B664-DB7D7B331607}" type="pres">
      <dgm:prSet presAssocID="{C0C3A6E6-8419-4465-80B7-BC3476454621}" presName="textNode" presStyleLbl="bgShp" presStyleIdx="6" presStyleCnt="7"/>
      <dgm:spPr/>
      <dgm:t>
        <a:bodyPr/>
        <a:lstStyle/>
        <a:p>
          <a:endParaRPr lang="en-US"/>
        </a:p>
      </dgm:t>
    </dgm:pt>
    <dgm:pt modelId="{F4FE53D1-E4D7-43F2-B99D-5F61C2F01454}" type="pres">
      <dgm:prSet presAssocID="{C0C3A6E6-8419-4465-80B7-BC3476454621}" presName="compChildNode" presStyleCnt="0"/>
      <dgm:spPr/>
    </dgm:pt>
    <dgm:pt modelId="{A4E8B940-3F96-4B4C-B0E3-C1A7DA06927D}" type="pres">
      <dgm:prSet presAssocID="{C0C3A6E6-8419-4465-80B7-BC3476454621}" presName="theInnerList" presStyleCnt="0"/>
      <dgm:spPr/>
    </dgm:pt>
    <dgm:pt modelId="{FC9E59C7-F4BF-479C-95EA-55882E5F4666}" type="pres">
      <dgm:prSet presAssocID="{7F1E14B5-A81B-4581-8C70-909B087D94AD}" presName="childNode" presStyleLbl="node1" presStyleIdx="18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33BDE-0C82-4F00-BE54-C9F27EB9C0C1}" type="pres">
      <dgm:prSet presAssocID="{7F1E14B5-A81B-4581-8C70-909B087D94AD}" presName="aSpace2" presStyleCnt="0"/>
      <dgm:spPr/>
    </dgm:pt>
    <dgm:pt modelId="{5EBE4A0D-18E2-4BCE-A961-29972E79F5E6}" type="pres">
      <dgm:prSet presAssocID="{FD7AC2F0-8B5B-4782-9580-95196A999CA2}" presName="childNode" presStyleLbl="node1" presStyleIdx="19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6C002-E652-4229-A29C-C58E8F803986}" type="pres">
      <dgm:prSet presAssocID="{FD7AC2F0-8B5B-4782-9580-95196A999CA2}" presName="aSpace2" presStyleCnt="0"/>
      <dgm:spPr/>
    </dgm:pt>
    <dgm:pt modelId="{3B12E5E5-3304-416F-BE00-D5AFD216319B}" type="pres">
      <dgm:prSet presAssocID="{DF64DA52-3418-417E-A883-2C71B11079D5}" presName="childNode" presStyleLbl="node1" presStyleIdx="20" presStyleCnt="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7AE62D-BFFC-4A68-9053-5FAA59F8D7D3}" type="presOf" srcId="{3EE37789-23C1-4C2E-9708-55734F805093}" destId="{EEFF0C93-1AA5-4457-9FC8-2BCFFEC3B2EC}" srcOrd="1" destOrd="0" presId="urn:microsoft.com/office/officeart/2005/8/layout/lProcess2"/>
    <dgm:cxn modelId="{0DEB3471-631D-42AB-9E5A-866515B608B1}" srcId="{C8CA2724-8E14-48D9-8464-F9FB8B4920BB}" destId="{AEEF13DC-0C19-4CCA-9E9C-2AA64778D867}" srcOrd="1" destOrd="0" parTransId="{50E43A07-4EF3-4B55-8B84-C77C175DD180}" sibTransId="{1C332B40-984B-499D-8245-A816204E400E}"/>
    <dgm:cxn modelId="{B6CB5E8D-C35C-4A1F-9ECA-57E50ECF1E51}" type="presOf" srcId="{DF64DA52-3418-417E-A883-2C71B11079D5}" destId="{3B12E5E5-3304-416F-BE00-D5AFD216319B}" srcOrd="0" destOrd="0" presId="urn:microsoft.com/office/officeart/2005/8/layout/lProcess2"/>
    <dgm:cxn modelId="{D8A23ABB-55EE-4DCB-9944-39482F911CFF}" srcId="{3B730B59-131A-480E-A799-D1284AC9BFDD}" destId="{FF5DB54D-9479-4576-B787-6F4ACA135484}" srcOrd="2" destOrd="0" parTransId="{EB862B95-E410-4DB0-BE41-2CD12C64B78E}" sibTransId="{5A2C6153-E7B3-4A7C-9226-5A5C8387402C}"/>
    <dgm:cxn modelId="{A8485CEA-7782-4F09-BE8B-83E831316E92}" type="presOf" srcId="{C8CB5165-7BFD-4074-A97C-A21EC2EE5DC2}" destId="{9110BF32-C3AA-49E8-B520-434F91218ECB}" srcOrd="0" destOrd="0" presId="urn:microsoft.com/office/officeart/2005/8/layout/lProcess2"/>
    <dgm:cxn modelId="{980652F6-AFA2-4F4B-929A-F0A71E1ABE15}" type="presOf" srcId="{42215858-180C-4665-BAD8-C6B0EE79F87C}" destId="{EA42F885-586A-4256-A704-AB0CCA3F6164}" srcOrd="0" destOrd="0" presId="urn:microsoft.com/office/officeart/2005/8/layout/lProcess2"/>
    <dgm:cxn modelId="{3339342A-11AD-4D7D-ADDD-A63C4BE3A8E2}" srcId="{C0C3A6E6-8419-4465-80B7-BC3476454621}" destId="{FD7AC2F0-8B5B-4782-9580-95196A999CA2}" srcOrd="1" destOrd="0" parTransId="{8EA2EC44-23A0-41F9-9690-61330DC99CF6}" sibTransId="{6CEC3D1E-AD27-4CFE-8CA4-DC1BCFEB6BB6}"/>
    <dgm:cxn modelId="{69C46E9A-180F-4FE5-8B71-9C2E7AC6E391}" srcId="{07464D1E-3B36-4872-8C6C-8F469FEE483D}" destId="{C19BD9AD-B70F-42A7-8D1D-DA8D6DD4E61B}" srcOrd="2" destOrd="0" parTransId="{BF32DB0E-885E-4C1E-9F65-B87E5E4FB21B}" sibTransId="{D849E656-A2D8-4EED-AD5A-398EBFEF513F}"/>
    <dgm:cxn modelId="{A82975F2-9015-462C-A5CC-94DF5E742941}" type="presOf" srcId="{3B730B59-131A-480E-A799-D1284AC9BFDD}" destId="{B5070CD6-A508-4CE3-9DC9-680477F3E0A5}" srcOrd="1" destOrd="0" presId="urn:microsoft.com/office/officeart/2005/8/layout/lProcess2"/>
    <dgm:cxn modelId="{4F470DC7-690B-4984-843B-E250E5B416BA}" type="presOf" srcId="{386588F0-F2C6-4AD1-AB9F-806D0AD8CCD4}" destId="{4E4F35AE-5911-49C9-BCF8-62251721C741}" srcOrd="0" destOrd="0" presId="urn:microsoft.com/office/officeart/2005/8/layout/lProcess2"/>
    <dgm:cxn modelId="{D9449EF5-4B06-490C-8B5B-B8AF9E868B37}" srcId="{701BD472-74C5-417E-9961-24075905B195}" destId="{5DA36304-3512-46B3-9792-E136B4173849}" srcOrd="2" destOrd="0" parTransId="{5F0FE170-0069-435E-B27A-AFEB640F4426}" sibTransId="{617ECE04-6FED-47B7-86FB-7D61525842D4}"/>
    <dgm:cxn modelId="{0DA1CE6F-950A-413F-A160-C3F849646D4B}" srcId="{3EE37789-23C1-4C2E-9708-55734F805093}" destId="{C8CB5165-7BFD-4074-A97C-A21EC2EE5DC2}" srcOrd="1" destOrd="0" parTransId="{515A73C8-96B4-4D32-8392-AE25156A5334}" sibTransId="{A5AD31CA-3C42-43E4-8E31-2739C42B1465}"/>
    <dgm:cxn modelId="{5DB714E8-D027-42C4-83A8-889C2BFBE7B7}" type="presOf" srcId="{701BD472-74C5-417E-9961-24075905B195}" destId="{ED5FE1B5-B8E8-48F9-96CA-AAF5CA42DA53}" srcOrd="0" destOrd="0" presId="urn:microsoft.com/office/officeart/2005/8/layout/lProcess2"/>
    <dgm:cxn modelId="{C2D2BF7F-FC18-4DBE-A3C7-475FCCADF19C}" type="presOf" srcId="{07D15D2E-4A8B-4998-9317-CA8D4BCADC02}" destId="{0528DDAB-6F7F-418A-9F8A-E15C18A9616B}" srcOrd="0" destOrd="0" presId="urn:microsoft.com/office/officeart/2005/8/layout/lProcess2"/>
    <dgm:cxn modelId="{B9F48360-E380-4D58-AB67-DD6FEB2AD01D}" srcId="{C8CA2724-8E14-48D9-8464-F9FB8B4920BB}" destId="{386588F0-F2C6-4AD1-AB9F-806D0AD8CCD4}" srcOrd="0" destOrd="0" parTransId="{B723D2C0-AD2C-4CC0-8947-5F432152F288}" sibTransId="{C9533A3D-E4B8-43C8-BAF5-E427E65894A5}"/>
    <dgm:cxn modelId="{6B7A9E9E-817F-42EE-AF88-EFB43458BF5A}" srcId="{37FDE071-2B07-49CC-8079-0505A7B608D1}" destId="{3EE37789-23C1-4C2E-9708-55734F805093}" srcOrd="5" destOrd="0" parTransId="{EA950813-563F-469A-BC7B-7DF22E48784B}" sibTransId="{27E02693-465D-4025-AFCA-DDF74D286C76}"/>
    <dgm:cxn modelId="{CAAC6E62-03D0-4A1B-A29A-D913E4DCB43B}" srcId="{07464D1E-3B36-4872-8C6C-8F469FEE483D}" destId="{60AD11E5-AECD-4161-8126-F1E610551688}" srcOrd="0" destOrd="0" parTransId="{38DAA8AF-8C68-44CE-84AD-7A1BD7705B02}" sibTransId="{53301A26-0639-4574-8F32-00D10E82640C}"/>
    <dgm:cxn modelId="{B984DFBE-7248-43AE-94EC-E4637DD29406}" srcId="{3B730B59-131A-480E-A799-D1284AC9BFDD}" destId="{07D15D2E-4A8B-4998-9317-CA8D4BCADC02}" srcOrd="1" destOrd="0" parTransId="{92BF1422-2276-4962-92D2-2CDE7F719CBD}" sibTransId="{DBF969B0-B4CB-40B5-84C9-2613C5FD79FA}"/>
    <dgm:cxn modelId="{3A2DFF77-10A9-4884-A74E-7C447A27AD25}" type="presOf" srcId="{3FAB2743-2C70-47A1-9500-98451EC78D45}" destId="{84D772F6-EDC5-4DBD-B9BC-24180C04769A}" srcOrd="0" destOrd="0" presId="urn:microsoft.com/office/officeart/2005/8/layout/lProcess2"/>
    <dgm:cxn modelId="{D60D706A-F8C0-49E1-8ACA-BC58C875A526}" type="presOf" srcId="{C0C3A6E6-8419-4465-80B7-BC3476454621}" destId="{3D8197D7-3071-4927-B664-DB7D7B331607}" srcOrd="1" destOrd="0" presId="urn:microsoft.com/office/officeart/2005/8/layout/lProcess2"/>
    <dgm:cxn modelId="{4A5D77DF-491D-469D-85D8-3F5ED1F22919}" srcId="{37FDE071-2B07-49CC-8079-0505A7B608D1}" destId="{C8CA2724-8E14-48D9-8464-F9FB8B4920BB}" srcOrd="4" destOrd="0" parTransId="{859DE235-2181-43F0-B4AA-9D572858598E}" sibTransId="{493AC80F-8103-48E3-AF3A-EB1E14147EB9}"/>
    <dgm:cxn modelId="{D2326382-B81B-4588-B8CA-1FFC4332351A}" srcId="{37FDE071-2B07-49CC-8079-0505A7B608D1}" destId="{701BD472-74C5-417E-9961-24075905B195}" srcOrd="0" destOrd="0" parTransId="{AB5A88E3-0B5F-4F00-930F-235839AEED54}" sibTransId="{FAD3EA54-1AC8-4703-A39E-164DD8D031D3}"/>
    <dgm:cxn modelId="{8647B9E1-29D2-4F4D-998B-1A6734D4FDF4}" type="presOf" srcId="{FD7AC2F0-8B5B-4782-9580-95196A999CA2}" destId="{5EBE4A0D-18E2-4BCE-A961-29972E79F5E6}" srcOrd="0" destOrd="0" presId="urn:microsoft.com/office/officeart/2005/8/layout/lProcess2"/>
    <dgm:cxn modelId="{EE48A27E-02B3-4AD1-A47A-D53001FF8381}" type="presOf" srcId="{07464D1E-3B36-4872-8C6C-8F469FEE483D}" destId="{ABF6F5C7-8EE0-4D9D-8D26-AA35D4F2F57C}" srcOrd="1" destOrd="0" presId="urn:microsoft.com/office/officeart/2005/8/layout/lProcess2"/>
    <dgm:cxn modelId="{2CC99E6C-0762-4BDF-A852-500564F54E33}" type="presOf" srcId="{3EE37789-23C1-4C2E-9708-55734F805093}" destId="{4DC98A7B-2838-41B3-8810-5FD14B67FD86}" srcOrd="0" destOrd="0" presId="urn:microsoft.com/office/officeart/2005/8/layout/lProcess2"/>
    <dgm:cxn modelId="{186D7657-05FD-46E3-A46D-D89C602475B0}" type="presOf" srcId="{3B730B59-131A-480E-A799-D1284AC9BFDD}" destId="{077AC4EE-D2B5-4D26-B7FD-092EC46FC9AC}" srcOrd="0" destOrd="0" presId="urn:microsoft.com/office/officeart/2005/8/layout/lProcess2"/>
    <dgm:cxn modelId="{A0CCCE04-50B1-4554-8726-3937C8B92D37}" type="presOf" srcId="{C8CA2724-8E14-48D9-8464-F9FB8B4920BB}" destId="{11FD5E48-6B07-47C2-9E12-7616682AB1D6}" srcOrd="1" destOrd="0" presId="urn:microsoft.com/office/officeart/2005/8/layout/lProcess2"/>
    <dgm:cxn modelId="{EC4F43F9-AEE9-436C-AF4F-3CA736F194E5}" srcId="{166DBBD2-54B2-4D92-86EF-E5EC1FC64CC2}" destId="{3FAB2743-2C70-47A1-9500-98451EC78D45}" srcOrd="2" destOrd="0" parTransId="{5FE8DCAA-2916-4EC5-B58D-AD923EF58EC2}" sibTransId="{D15C79BE-3A57-4E4A-806B-1029E3D545BB}"/>
    <dgm:cxn modelId="{8EF7881D-35FA-433E-9607-8EF812180741}" type="presOf" srcId="{E6452425-18CF-4320-85B4-A612215FDBBF}" destId="{E0AC1B1B-8EFB-4C52-8C14-77DE0F3A4692}" srcOrd="0" destOrd="0" presId="urn:microsoft.com/office/officeart/2005/8/layout/lProcess2"/>
    <dgm:cxn modelId="{F0C19BD4-6C2A-4251-9E4C-CB7B477D4BA2}" type="presOf" srcId="{CA0229CE-2AD1-4FAC-ABAB-9212CF53A5C0}" destId="{6595E129-3A2A-4083-B71B-0B7717F4F2FB}" srcOrd="0" destOrd="0" presId="urn:microsoft.com/office/officeart/2005/8/layout/lProcess2"/>
    <dgm:cxn modelId="{687F77DD-F3A1-4CED-B9DD-9AA9A2247A12}" srcId="{C0C3A6E6-8419-4465-80B7-BC3476454621}" destId="{DF64DA52-3418-417E-A883-2C71B11079D5}" srcOrd="2" destOrd="0" parTransId="{D97D4277-65D7-4313-B475-AD397C43F404}" sibTransId="{4CEE8302-9DA6-48EC-8F90-DC3D96D60885}"/>
    <dgm:cxn modelId="{47F2FCCD-E1BD-4C94-8BA1-DA03CF160BD6}" type="presOf" srcId="{AEEF13DC-0C19-4CCA-9E9C-2AA64778D867}" destId="{9E4138EE-2A22-4C7E-80ED-06181BD7DF4E}" srcOrd="0" destOrd="0" presId="urn:microsoft.com/office/officeart/2005/8/layout/lProcess2"/>
    <dgm:cxn modelId="{3FD91A94-2353-4A4E-8F68-2BF9E811F54F}" type="presOf" srcId="{7F1E14B5-A81B-4581-8C70-909B087D94AD}" destId="{FC9E59C7-F4BF-479C-95EA-55882E5F4666}" srcOrd="0" destOrd="0" presId="urn:microsoft.com/office/officeart/2005/8/layout/lProcess2"/>
    <dgm:cxn modelId="{E4ABF030-C3C9-404A-9AF6-3FAF39F93437}" srcId="{166DBBD2-54B2-4D92-86EF-E5EC1FC64CC2}" destId="{CA0229CE-2AD1-4FAC-ABAB-9212CF53A5C0}" srcOrd="0" destOrd="0" parTransId="{0531CCF6-3DEF-4261-9EA9-9B69056FCD0B}" sibTransId="{D12A396D-A299-4760-B720-1C5CE1BF35D5}"/>
    <dgm:cxn modelId="{DAF5925C-55EF-49A4-B29C-7BA26E869C8F}" type="presOf" srcId="{3EE5F2D3-11C0-473C-9804-5D1467076EA3}" destId="{71CC6FDA-2EE1-4E2C-9524-BDE732926358}" srcOrd="0" destOrd="0" presId="urn:microsoft.com/office/officeart/2005/8/layout/lProcess2"/>
    <dgm:cxn modelId="{97B6DC1A-4262-45B0-B97E-6CF770084C24}" type="presOf" srcId="{37FDE071-2B07-49CC-8079-0505A7B608D1}" destId="{D8F649D9-76B3-4F07-98B8-31644F9CF450}" srcOrd="0" destOrd="0" presId="urn:microsoft.com/office/officeart/2005/8/layout/lProcess2"/>
    <dgm:cxn modelId="{C3F24B9D-C78B-47B4-A5DB-FF66EDB5D4C6}" type="presOf" srcId="{60AD11E5-AECD-4161-8126-F1E610551688}" destId="{9FA7A523-841F-4F96-924F-BB78C6DFF222}" srcOrd="0" destOrd="0" presId="urn:microsoft.com/office/officeart/2005/8/layout/lProcess2"/>
    <dgm:cxn modelId="{4C046D08-5238-4A29-8238-956CC0CD9E27}" type="presOf" srcId="{6CDFC342-499C-4B03-8BED-2C064DAF51E4}" destId="{AF3D4046-E272-4F68-B461-023AC0EC8DFB}" srcOrd="0" destOrd="0" presId="urn:microsoft.com/office/officeart/2005/8/layout/lProcess2"/>
    <dgm:cxn modelId="{6093F60C-C2CB-423D-BC90-96A4C21AB781}" srcId="{166DBBD2-54B2-4D92-86EF-E5EC1FC64CC2}" destId="{3EE5F2D3-11C0-473C-9804-5D1467076EA3}" srcOrd="1" destOrd="0" parTransId="{22A3B81C-0CB1-4895-AFF0-80E9D038C228}" sibTransId="{6B27EB8D-3832-4EE3-A37D-03DD4F14B0F9}"/>
    <dgm:cxn modelId="{B14A97DC-1EAA-44C1-8F1C-0E02000098A7}" srcId="{C8CA2724-8E14-48D9-8464-F9FB8B4920BB}" destId="{6CDFC342-499C-4B03-8BED-2C064DAF51E4}" srcOrd="2" destOrd="0" parTransId="{CC824CDD-470D-47B0-9FEB-8262DFB2EB59}" sibTransId="{BE23BE32-E037-4B90-AC72-6D97CCE5FE16}"/>
    <dgm:cxn modelId="{11E0CA50-72DA-4C8A-B7DA-44CD508CD277}" srcId="{3EE37789-23C1-4C2E-9708-55734F805093}" destId="{02354FA8-E7DF-44BB-8B03-04B5A6E9DB57}" srcOrd="2" destOrd="0" parTransId="{D1958402-4BFC-43BC-8BCF-EE998721D0A7}" sibTransId="{655E550F-AD48-476F-8507-CB36546D9204}"/>
    <dgm:cxn modelId="{295D9A36-8706-4FD7-8554-FA5612B6471F}" srcId="{37FDE071-2B07-49CC-8079-0505A7B608D1}" destId="{166DBBD2-54B2-4D92-86EF-E5EC1FC64CC2}" srcOrd="2" destOrd="0" parTransId="{5966353B-9A8F-4BC4-92A3-2C27FD6860B3}" sibTransId="{C5080AE2-FE19-4EB1-975A-322D367762D5}"/>
    <dgm:cxn modelId="{1A6A546E-DA18-4A7C-A363-9AFECFB36F26}" srcId="{37FDE071-2B07-49CC-8079-0505A7B608D1}" destId="{3B730B59-131A-480E-A799-D1284AC9BFDD}" srcOrd="1" destOrd="0" parTransId="{1854D485-21A5-4630-B080-E090FCDB3AC3}" sibTransId="{1768F12E-CE07-44D8-8AEB-17D17C575CC0}"/>
    <dgm:cxn modelId="{BAE8FAA9-E2EB-439B-9CF3-E08C1EB7879C}" type="presOf" srcId="{C8CA2724-8E14-48D9-8464-F9FB8B4920BB}" destId="{B334DD91-433F-4030-8E20-21775189C997}" srcOrd="0" destOrd="0" presId="urn:microsoft.com/office/officeart/2005/8/layout/lProcess2"/>
    <dgm:cxn modelId="{EC8C0F20-BE36-4289-8E71-F255B8429532}" srcId="{37FDE071-2B07-49CC-8079-0505A7B608D1}" destId="{07464D1E-3B36-4872-8C6C-8F469FEE483D}" srcOrd="3" destOrd="0" parTransId="{121D37BB-B631-485C-80E7-E68CD624B502}" sibTransId="{B51F86BF-4379-40B3-99F2-6BA3FB0BA174}"/>
    <dgm:cxn modelId="{E751887B-43A0-4BFC-83C2-2459FB493762}" srcId="{701BD472-74C5-417E-9961-24075905B195}" destId="{57E813E7-D602-4BB8-B0D5-371AE6D333F9}" srcOrd="1" destOrd="0" parTransId="{3C88F322-1B3B-4A1E-ADBE-3E99CA7B146C}" sibTransId="{9F4D4F30-3C53-43F4-B4B4-34E69B565E87}"/>
    <dgm:cxn modelId="{542B0618-7FEC-4CC2-A455-BB8650510DA9}" type="presOf" srcId="{57E813E7-D602-4BB8-B0D5-371AE6D333F9}" destId="{F7F22CD1-F897-41FE-8937-45D99AB6EE50}" srcOrd="0" destOrd="0" presId="urn:microsoft.com/office/officeart/2005/8/layout/lProcess2"/>
    <dgm:cxn modelId="{4CE8A2CA-AD45-4BD5-BBB9-EBAC3556D3B8}" type="presOf" srcId="{2FACE641-B238-4256-A199-CEACB1105A98}" destId="{38B6968F-2D6F-4DF8-BA60-89AA0822B0B8}" srcOrd="0" destOrd="0" presId="urn:microsoft.com/office/officeart/2005/8/layout/lProcess2"/>
    <dgm:cxn modelId="{869020BF-757F-460F-9F3E-4AC915A4E9A2}" srcId="{C0C3A6E6-8419-4465-80B7-BC3476454621}" destId="{7F1E14B5-A81B-4581-8C70-909B087D94AD}" srcOrd="0" destOrd="0" parTransId="{29C154B1-342B-42FD-BFF1-9C6BAA34C634}" sibTransId="{AD6C7250-E353-49B3-866F-1325252155E1}"/>
    <dgm:cxn modelId="{188F9752-9F86-4326-B7B9-7461C84F6781}" type="presOf" srcId="{BB66C6BB-479F-4273-B762-095B5573955C}" destId="{A940CEB5-C8AE-43B8-B91F-C71F25690B04}" srcOrd="0" destOrd="0" presId="urn:microsoft.com/office/officeart/2005/8/layout/lProcess2"/>
    <dgm:cxn modelId="{D7CAD17A-AD42-4655-A2BD-CAFD51B428B0}" type="presOf" srcId="{07464D1E-3B36-4872-8C6C-8F469FEE483D}" destId="{34BAA5C8-4CBD-4965-A560-2B98249B4E94}" srcOrd="0" destOrd="0" presId="urn:microsoft.com/office/officeart/2005/8/layout/lProcess2"/>
    <dgm:cxn modelId="{7E8D390D-F7CC-4B28-8006-F38FE29B9512}" type="presOf" srcId="{166DBBD2-54B2-4D92-86EF-E5EC1FC64CC2}" destId="{7F87451E-2047-439E-A3B2-D4CC7EC8B7CC}" srcOrd="0" destOrd="0" presId="urn:microsoft.com/office/officeart/2005/8/layout/lProcess2"/>
    <dgm:cxn modelId="{54C17479-2F10-4FC2-A91A-2D6C0EA06AD4}" srcId="{07464D1E-3B36-4872-8C6C-8F469FEE483D}" destId="{42215858-180C-4665-BAD8-C6B0EE79F87C}" srcOrd="1" destOrd="0" parTransId="{E9DA35DB-1AA1-45A2-A95C-B0360975682C}" sibTransId="{67B7C66E-8966-4ED1-95B8-3136E99C92A3}"/>
    <dgm:cxn modelId="{B83DA24D-4FF2-421E-B48E-1CD52408E4B4}" srcId="{3EE37789-23C1-4C2E-9708-55734F805093}" destId="{BB66C6BB-479F-4273-B762-095B5573955C}" srcOrd="0" destOrd="0" parTransId="{6795D71D-E1A1-41A3-843C-91565402CC63}" sibTransId="{E180EE9F-F18C-4764-8256-2405D2FDDFC6}"/>
    <dgm:cxn modelId="{D0C5CDD8-74CE-4ACF-BCAB-079F5CD7EF95}" type="presOf" srcId="{02354FA8-E7DF-44BB-8B03-04B5A6E9DB57}" destId="{8C97B3E0-1C4E-49C0-B1D3-AD5B59A6548E}" srcOrd="0" destOrd="0" presId="urn:microsoft.com/office/officeart/2005/8/layout/lProcess2"/>
    <dgm:cxn modelId="{0690B1EA-6753-4B4F-8017-AAD9D47A8158}" type="presOf" srcId="{166DBBD2-54B2-4D92-86EF-E5EC1FC64CC2}" destId="{99B9B7B4-2138-4C32-990C-C27467836109}" srcOrd="1" destOrd="0" presId="urn:microsoft.com/office/officeart/2005/8/layout/lProcess2"/>
    <dgm:cxn modelId="{3F675A30-94B0-4DDE-A7E1-8CA70553D954}" type="presOf" srcId="{701BD472-74C5-417E-9961-24075905B195}" destId="{9EC8AA55-EFD7-4F44-BA4C-BD8CD49CC0C4}" srcOrd="1" destOrd="0" presId="urn:microsoft.com/office/officeart/2005/8/layout/lProcess2"/>
    <dgm:cxn modelId="{F0E7BCC9-CA2B-45D7-AE13-1943ECB6BE5F}" srcId="{701BD472-74C5-417E-9961-24075905B195}" destId="{2FACE641-B238-4256-A199-CEACB1105A98}" srcOrd="0" destOrd="0" parTransId="{7BA3A08B-7EFC-43A0-A5C2-E08EC3EF0D3C}" sibTransId="{B6EDD045-5E09-4A41-8870-B11D87702E29}"/>
    <dgm:cxn modelId="{69013AE7-F6EA-450E-83C4-9BF290F4CBB1}" type="presOf" srcId="{C0C3A6E6-8419-4465-80B7-BC3476454621}" destId="{32DA0C52-D589-4ECB-8CA0-B53CE4683854}" srcOrd="0" destOrd="0" presId="urn:microsoft.com/office/officeart/2005/8/layout/lProcess2"/>
    <dgm:cxn modelId="{F4219E27-D1A7-4BD1-97E1-FB72B007D8DA}" type="presOf" srcId="{C19BD9AD-B70F-42A7-8D1D-DA8D6DD4E61B}" destId="{269F914F-B0DB-489C-ADEA-BCE059CE0A6E}" srcOrd="0" destOrd="0" presId="urn:microsoft.com/office/officeart/2005/8/layout/lProcess2"/>
    <dgm:cxn modelId="{FDF906EE-D59A-4D55-8517-9F3924E82A8B}" srcId="{3B730B59-131A-480E-A799-D1284AC9BFDD}" destId="{E6452425-18CF-4320-85B4-A612215FDBBF}" srcOrd="0" destOrd="0" parTransId="{403AEA24-5378-4FB9-BA85-4B6A7C15F1DF}" sibTransId="{E3B11028-5800-48A1-8D1E-255DCAE1C9BF}"/>
    <dgm:cxn modelId="{F779C0C3-9734-4410-AB7E-EB3578F3759B}" type="presOf" srcId="{FF5DB54D-9479-4576-B787-6F4ACA135484}" destId="{AA7FF4D9-D18A-4D77-8644-7D4AE6579C7B}" srcOrd="0" destOrd="0" presId="urn:microsoft.com/office/officeart/2005/8/layout/lProcess2"/>
    <dgm:cxn modelId="{6F90A03D-51C9-4856-8796-C95862D4DE0D}" type="presOf" srcId="{5DA36304-3512-46B3-9792-E136B4173849}" destId="{BA9D6BA5-C824-477D-A035-597DF509CC61}" srcOrd="0" destOrd="0" presId="urn:microsoft.com/office/officeart/2005/8/layout/lProcess2"/>
    <dgm:cxn modelId="{AF0EC707-B7FE-4721-B772-C18EA2C799A2}" srcId="{37FDE071-2B07-49CC-8079-0505A7B608D1}" destId="{C0C3A6E6-8419-4465-80B7-BC3476454621}" srcOrd="6" destOrd="0" parTransId="{326D799A-EF6E-4CB0-ABEC-1E1F134EB256}" sibTransId="{F754400D-F712-4CED-A39F-47AF6A955A36}"/>
    <dgm:cxn modelId="{B4DED36B-0FA6-4FBA-AEA8-959F3E37A22F}" type="presParOf" srcId="{D8F649D9-76B3-4F07-98B8-31644F9CF450}" destId="{58160949-EF5D-44FD-B82D-ACA7B44A2FBF}" srcOrd="0" destOrd="0" presId="urn:microsoft.com/office/officeart/2005/8/layout/lProcess2"/>
    <dgm:cxn modelId="{904F1ADF-3B6C-479E-964B-9AD42BBE889E}" type="presParOf" srcId="{58160949-EF5D-44FD-B82D-ACA7B44A2FBF}" destId="{ED5FE1B5-B8E8-48F9-96CA-AAF5CA42DA53}" srcOrd="0" destOrd="0" presId="urn:microsoft.com/office/officeart/2005/8/layout/lProcess2"/>
    <dgm:cxn modelId="{E4A27196-89D1-4112-A4F0-E2BC9CB088AD}" type="presParOf" srcId="{58160949-EF5D-44FD-B82D-ACA7B44A2FBF}" destId="{9EC8AA55-EFD7-4F44-BA4C-BD8CD49CC0C4}" srcOrd="1" destOrd="0" presId="urn:microsoft.com/office/officeart/2005/8/layout/lProcess2"/>
    <dgm:cxn modelId="{F524DF1A-A8CF-40AA-8533-9A6F083F8662}" type="presParOf" srcId="{58160949-EF5D-44FD-B82D-ACA7B44A2FBF}" destId="{95F7ABD0-B1FD-46CE-9002-FCF4A0508A3B}" srcOrd="2" destOrd="0" presId="urn:microsoft.com/office/officeart/2005/8/layout/lProcess2"/>
    <dgm:cxn modelId="{C2BDE464-E6A4-4576-89E7-A9E0692599AF}" type="presParOf" srcId="{95F7ABD0-B1FD-46CE-9002-FCF4A0508A3B}" destId="{9A1E401A-C1F7-4545-B11D-9952C2414025}" srcOrd="0" destOrd="0" presId="urn:microsoft.com/office/officeart/2005/8/layout/lProcess2"/>
    <dgm:cxn modelId="{C3E71B0D-301B-407C-B879-72427B04B7FE}" type="presParOf" srcId="{9A1E401A-C1F7-4545-B11D-9952C2414025}" destId="{38B6968F-2D6F-4DF8-BA60-89AA0822B0B8}" srcOrd="0" destOrd="0" presId="urn:microsoft.com/office/officeart/2005/8/layout/lProcess2"/>
    <dgm:cxn modelId="{D4EB2994-BFE9-42E2-A357-83A800589D23}" type="presParOf" srcId="{9A1E401A-C1F7-4545-B11D-9952C2414025}" destId="{81DC7A44-890B-45F8-A2EC-9D0EB255AB05}" srcOrd="1" destOrd="0" presId="urn:microsoft.com/office/officeart/2005/8/layout/lProcess2"/>
    <dgm:cxn modelId="{52EA8F19-0B02-4999-BA0B-24302F7EDBDE}" type="presParOf" srcId="{9A1E401A-C1F7-4545-B11D-9952C2414025}" destId="{F7F22CD1-F897-41FE-8937-45D99AB6EE50}" srcOrd="2" destOrd="0" presId="urn:microsoft.com/office/officeart/2005/8/layout/lProcess2"/>
    <dgm:cxn modelId="{CB945952-C776-4647-88C5-59B124F3A969}" type="presParOf" srcId="{9A1E401A-C1F7-4545-B11D-9952C2414025}" destId="{C544BF9B-7D61-4F06-A808-C7AF05B8849D}" srcOrd="3" destOrd="0" presId="urn:microsoft.com/office/officeart/2005/8/layout/lProcess2"/>
    <dgm:cxn modelId="{C28E9B57-CB0D-4A5A-88AF-95FCDAD47678}" type="presParOf" srcId="{9A1E401A-C1F7-4545-B11D-9952C2414025}" destId="{BA9D6BA5-C824-477D-A035-597DF509CC61}" srcOrd="4" destOrd="0" presId="urn:microsoft.com/office/officeart/2005/8/layout/lProcess2"/>
    <dgm:cxn modelId="{24A7CAED-130B-4B75-B0B0-99DF673E141E}" type="presParOf" srcId="{D8F649D9-76B3-4F07-98B8-31644F9CF450}" destId="{4153132F-AA59-49BA-A968-EBA3E9A7E99A}" srcOrd="1" destOrd="0" presId="urn:microsoft.com/office/officeart/2005/8/layout/lProcess2"/>
    <dgm:cxn modelId="{9D4F3058-BA4F-4C60-AD01-D222C044E4F1}" type="presParOf" srcId="{D8F649D9-76B3-4F07-98B8-31644F9CF450}" destId="{68527905-B6C3-43D4-A03E-054F59E8E1F7}" srcOrd="2" destOrd="0" presId="urn:microsoft.com/office/officeart/2005/8/layout/lProcess2"/>
    <dgm:cxn modelId="{7C75EC9D-6D66-4BCF-A81F-1F82EF08D940}" type="presParOf" srcId="{68527905-B6C3-43D4-A03E-054F59E8E1F7}" destId="{077AC4EE-D2B5-4D26-B7FD-092EC46FC9AC}" srcOrd="0" destOrd="0" presId="urn:microsoft.com/office/officeart/2005/8/layout/lProcess2"/>
    <dgm:cxn modelId="{A589DD15-D98B-43E8-B77C-C89466B65536}" type="presParOf" srcId="{68527905-B6C3-43D4-A03E-054F59E8E1F7}" destId="{B5070CD6-A508-4CE3-9DC9-680477F3E0A5}" srcOrd="1" destOrd="0" presId="urn:microsoft.com/office/officeart/2005/8/layout/lProcess2"/>
    <dgm:cxn modelId="{33B898F0-098A-47E2-837E-1F0D2C3F7317}" type="presParOf" srcId="{68527905-B6C3-43D4-A03E-054F59E8E1F7}" destId="{A0AA20E1-2AC4-41B0-A131-6D0357B44752}" srcOrd="2" destOrd="0" presId="urn:microsoft.com/office/officeart/2005/8/layout/lProcess2"/>
    <dgm:cxn modelId="{A75479B7-2359-450E-B598-DEE723A10825}" type="presParOf" srcId="{A0AA20E1-2AC4-41B0-A131-6D0357B44752}" destId="{EC403DE9-DC1B-4B79-906D-01A9D511E5C6}" srcOrd="0" destOrd="0" presId="urn:microsoft.com/office/officeart/2005/8/layout/lProcess2"/>
    <dgm:cxn modelId="{911EE9C9-A2CC-4B5C-956E-9734A07A6159}" type="presParOf" srcId="{EC403DE9-DC1B-4B79-906D-01A9D511E5C6}" destId="{E0AC1B1B-8EFB-4C52-8C14-77DE0F3A4692}" srcOrd="0" destOrd="0" presId="urn:microsoft.com/office/officeart/2005/8/layout/lProcess2"/>
    <dgm:cxn modelId="{FEDEB904-0B46-4B6E-8739-4D027D8CD35E}" type="presParOf" srcId="{EC403DE9-DC1B-4B79-906D-01A9D511E5C6}" destId="{2FE27182-930E-4C88-8755-E1A44A223E01}" srcOrd="1" destOrd="0" presId="urn:microsoft.com/office/officeart/2005/8/layout/lProcess2"/>
    <dgm:cxn modelId="{8D9044BB-E7C5-465F-AAE0-79ED39F9B65D}" type="presParOf" srcId="{EC403DE9-DC1B-4B79-906D-01A9D511E5C6}" destId="{0528DDAB-6F7F-418A-9F8A-E15C18A9616B}" srcOrd="2" destOrd="0" presId="urn:microsoft.com/office/officeart/2005/8/layout/lProcess2"/>
    <dgm:cxn modelId="{5276E4CC-372C-419B-A36A-6CC220A44951}" type="presParOf" srcId="{EC403DE9-DC1B-4B79-906D-01A9D511E5C6}" destId="{8DE3717D-BA79-4708-B629-BC5730862CD8}" srcOrd="3" destOrd="0" presId="urn:microsoft.com/office/officeart/2005/8/layout/lProcess2"/>
    <dgm:cxn modelId="{E72DA193-86C9-404C-BBDE-6936AB249B31}" type="presParOf" srcId="{EC403DE9-DC1B-4B79-906D-01A9D511E5C6}" destId="{AA7FF4D9-D18A-4D77-8644-7D4AE6579C7B}" srcOrd="4" destOrd="0" presId="urn:microsoft.com/office/officeart/2005/8/layout/lProcess2"/>
    <dgm:cxn modelId="{AA91F8FE-7077-4742-9E69-EA70833EDE15}" type="presParOf" srcId="{D8F649D9-76B3-4F07-98B8-31644F9CF450}" destId="{334B94E3-9285-406C-99E0-7B9ED7580457}" srcOrd="3" destOrd="0" presId="urn:microsoft.com/office/officeart/2005/8/layout/lProcess2"/>
    <dgm:cxn modelId="{F3089CF3-E59F-4998-8417-1D4B26580F29}" type="presParOf" srcId="{D8F649D9-76B3-4F07-98B8-31644F9CF450}" destId="{D7867C01-A82E-42AB-B1D0-EE0AF2C41BBF}" srcOrd="4" destOrd="0" presId="urn:microsoft.com/office/officeart/2005/8/layout/lProcess2"/>
    <dgm:cxn modelId="{82050124-308C-4A65-A001-E173DD25C174}" type="presParOf" srcId="{D7867C01-A82E-42AB-B1D0-EE0AF2C41BBF}" destId="{7F87451E-2047-439E-A3B2-D4CC7EC8B7CC}" srcOrd="0" destOrd="0" presId="urn:microsoft.com/office/officeart/2005/8/layout/lProcess2"/>
    <dgm:cxn modelId="{DB23CC7D-ED80-41E2-839A-95B2AF0091B9}" type="presParOf" srcId="{D7867C01-A82E-42AB-B1D0-EE0AF2C41BBF}" destId="{99B9B7B4-2138-4C32-990C-C27467836109}" srcOrd="1" destOrd="0" presId="urn:microsoft.com/office/officeart/2005/8/layout/lProcess2"/>
    <dgm:cxn modelId="{BFAC6CA2-B96E-4407-B400-CDB43DE35BC9}" type="presParOf" srcId="{D7867C01-A82E-42AB-B1D0-EE0AF2C41BBF}" destId="{29D1D0C5-E425-43B9-8732-2395A5D99877}" srcOrd="2" destOrd="0" presId="urn:microsoft.com/office/officeart/2005/8/layout/lProcess2"/>
    <dgm:cxn modelId="{60BCDC81-6EFB-4E44-9C76-E4E71354D188}" type="presParOf" srcId="{29D1D0C5-E425-43B9-8732-2395A5D99877}" destId="{5CFCD360-2037-4930-B5D1-F46A9B2AFFB2}" srcOrd="0" destOrd="0" presId="urn:microsoft.com/office/officeart/2005/8/layout/lProcess2"/>
    <dgm:cxn modelId="{A883F528-D99C-4739-8198-273405DD5C7B}" type="presParOf" srcId="{5CFCD360-2037-4930-B5D1-F46A9B2AFFB2}" destId="{6595E129-3A2A-4083-B71B-0B7717F4F2FB}" srcOrd="0" destOrd="0" presId="urn:microsoft.com/office/officeart/2005/8/layout/lProcess2"/>
    <dgm:cxn modelId="{9575D3B1-7597-4E17-85CF-BEE895E3424C}" type="presParOf" srcId="{5CFCD360-2037-4930-B5D1-F46A9B2AFFB2}" destId="{3B919FAC-2FAE-4AC4-B4FF-09B8D7EEEFB3}" srcOrd="1" destOrd="0" presId="urn:microsoft.com/office/officeart/2005/8/layout/lProcess2"/>
    <dgm:cxn modelId="{31A7E07C-7395-43DE-BCB2-1E3FA75972BC}" type="presParOf" srcId="{5CFCD360-2037-4930-B5D1-F46A9B2AFFB2}" destId="{71CC6FDA-2EE1-4E2C-9524-BDE732926358}" srcOrd="2" destOrd="0" presId="urn:microsoft.com/office/officeart/2005/8/layout/lProcess2"/>
    <dgm:cxn modelId="{7BC290E4-6326-4990-9822-80724E57051F}" type="presParOf" srcId="{5CFCD360-2037-4930-B5D1-F46A9B2AFFB2}" destId="{7D695ECC-DD43-4C64-A889-204777D23A61}" srcOrd="3" destOrd="0" presId="urn:microsoft.com/office/officeart/2005/8/layout/lProcess2"/>
    <dgm:cxn modelId="{D678BD5E-9EAD-415F-B68A-61E21A02A806}" type="presParOf" srcId="{5CFCD360-2037-4930-B5D1-F46A9B2AFFB2}" destId="{84D772F6-EDC5-4DBD-B9BC-24180C04769A}" srcOrd="4" destOrd="0" presId="urn:microsoft.com/office/officeart/2005/8/layout/lProcess2"/>
    <dgm:cxn modelId="{C3D31D8E-8673-4C66-A010-94610013AADC}" type="presParOf" srcId="{D8F649D9-76B3-4F07-98B8-31644F9CF450}" destId="{7712D694-F55D-4376-A82D-ABBC4A6B0098}" srcOrd="5" destOrd="0" presId="urn:microsoft.com/office/officeart/2005/8/layout/lProcess2"/>
    <dgm:cxn modelId="{03370F9F-4116-4A7C-9DF5-4EA97B0367FF}" type="presParOf" srcId="{D8F649D9-76B3-4F07-98B8-31644F9CF450}" destId="{FD1C2EF2-D0F8-448B-AD15-DB35EB88A214}" srcOrd="6" destOrd="0" presId="urn:microsoft.com/office/officeart/2005/8/layout/lProcess2"/>
    <dgm:cxn modelId="{DD3AE5AC-8708-4542-B777-0685F77FE4AB}" type="presParOf" srcId="{FD1C2EF2-D0F8-448B-AD15-DB35EB88A214}" destId="{34BAA5C8-4CBD-4965-A560-2B98249B4E94}" srcOrd="0" destOrd="0" presId="urn:microsoft.com/office/officeart/2005/8/layout/lProcess2"/>
    <dgm:cxn modelId="{EBF934C8-C0AD-4E09-80EB-C6E0BD93C233}" type="presParOf" srcId="{FD1C2EF2-D0F8-448B-AD15-DB35EB88A214}" destId="{ABF6F5C7-8EE0-4D9D-8D26-AA35D4F2F57C}" srcOrd="1" destOrd="0" presId="urn:microsoft.com/office/officeart/2005/8/layout/lProcess2"/>
    <dgm:cxn modelId="{A03035F0-F2F0-47BD-B342-78D21C34FBBD}" type="presParOf" srcId="{FD1C2EF2-D0F8-448B-AD15-DB35EB88A214}" destId="{8694E451-EB01-420F-AC4E-021F45AFF63D}" srcOrd="2" destOrd="0" presId="urn:microsoft.com/office/officeart/2005/8/layout/lProcess2"/>
    <dgm:cxn modelId="{B36B32AB-0EB8-492F-9F97-01C5E5FEC349}" type="presParOf" srcId="{8694E451-EB01-420F-AC4E-021F45AFF63D}" destId="{72F29B63-6F8E-4EA6-A64B-755217416A09}" srcOrd="0" destOrd="0" presId="urn:microsoft.com/office/officeart/2005/8/layout/lProcess2"/>
    <dgm:cxn modelId="{EAAAFA41-AF5C-47CB-8B9B-F5408FE2E8FB}" type="presParOf" srcId="{72F29B63-6F8E-4EA6-A64B-755217416A09}" destId="{9FA7A523-841F-4F96-924F-BB78C6DFF222}" srcOrd="0" destOrd="0" presId="urn:microsoft.com/office/officeart/2005/8/layout/lProcess2"/>
    <dgm:cxn modelId="{821B528D-34F3-4281-B1B3-485395428E3B}" type="presParOf" srcId="{72F29B63-6F8E-4EA6-A64B-755217416A09}" destId="{17A42736-3918-4388-A5FF-CB1FA1236951}" srcOrd="1" destOrd="0" presId="urn:microsoft.com/office/officeart/2005/8/layout/lProcess2"/>
    <dgm:cxn modelId="{56BB087C-131F-4956-96A6-907B37A49E27}" type="presParOf" srcId="{72F29B63-6F8E-4EA6-A64B-755217416A09}" destId="{EA42F885-586A-4256-A704-AB0CCA3F6164}" srcOrd="2" destOrd="0" presId="urn:microsoft.com/office/officeart/2005/8/layout/lProcess2"/>
    <dgm:cxn modelId="{6BDE0406-197D-4765-9B5E-7A71517C77C7}" type="presParOf" srcId="{72F29B63-6F8E-4EA6-A64B-755217416A09}" destId="{20C5261C-8E8B-4002-AEBB-FF60AA408B32}" srcOrd="3" destOrd="0" presId="urn:microsoft.com/office/officeart/2005/8/layout/lProcess2"/>
    <dgm:cxn modelId="{F795F87C-C549-42CE-884F-8CE2CEE7B7B1}" type="presParOf" srcId="{72F29B63-6F8E-4EA6-A64B-755217416A09}" destId="{269F914F-B0DB-489C-ADEA-BCE059CE0A6E}" srcOrd="4" destOrd="0" presId="urn:microsoft.com/office/officeart/2005/8/layout/lProcess2"/>
    <dgm:cxn modelId="{9AF1D477-69B7-428C-8B53-9E56DA339815}" type="presParOf" srcId="{D8F649D9-76B3-4F07-98B8-31644F9CF450}" destId="{E1329128-BA5D-4EE3-8B1C-1235B9D51841}" srcOrd="7" destOrd="0" presId="urn:microsoft.com/office/officeart/2005/8/layout/lProcess2"/>
    <dgm:cxn modelId="{5FD86D51-2A77-44B5-98C8-A77409951F48}" type="presParOf" srcId="{D8F649D9-76B3-4F07-98B8-31644F9CF450}" destId="{CBC4457E-4111-401C-89D1-AEE439D3E90F}" srcOrd="8" destOrd="0" presId="urn:microsoft.com/office/officeart/2005/8/layout/lProcess2"/>
    <dgm:cxn modelId="{899C988E-7A08-4470-9624-C0FC0FA80727}" type="presParOf" srcId="{CBC4457E-4111-401C-89D1-AEE439D3E90F}" destId="{B334DD91-433F-4030-8E20-21775189C997}" srcOrd="0" destOrd="0" presId="urn:microsoft.com/office/officeart/2005/8/layout/lProcess2"/>
    <dgm:cxn modelId="{5B61E41F-3716-49A7-9FFA-BBE10747A3CA}" type="presParOf" srcId="{CBC4457E-4111-401C-89D1-AEE439D3E90F}" destId="{11FD5E48-6B07-47C2-9E12-7616682AB1D6}" srcOrd="1" destOrd="0" presId="urn:microsoft.com/office/officeart/2005/8/layout/lProcess2"/>
    <dgm:cxn modelId="{BAEF471C-3F4A-4EE0-B776-BB450F2F1DFD}" type="presParOf" srcId="{CBC4457E-4111-401C-89D1-AEE439D3E90F}" destId="{615574EA-B1E6-4998-8A3F-A977FE022B93}" srcOrd="2" destOrd="0" presId="urn:microsoft.com/office/officeart/2005/8/layout/lProcess2"/>
    <dgm:cxn modelId="{9F1C1958-C78C-4C4D-9EB6-FC215BA1D9FC}" type="presParOf" srcId="{615574EA-B1E6-4998-8A3F-A977FE022B93}" destId="{22D036F9-99F3-4B76-80A1-918A72E80054}" srcOrd="0" destOrd="0" presId="urn:microsoft.com/office/officeart/2005/8/layout/lProcess2"/>
    <dgm:cxn modelId="{CCDDB191-0BE1-44F6-ABB9-6F6A4E0689ED}" type="presParOf" srcId="{22D036F9-99F3-4B76-80A1-918A72E80054}" destId="{4E4F35AE-5911-49C9-BCF8-62251721C741}" srcOrd="0" destOrd="0" presId="urn:microsoft.com/office/officeart/2005/8/layout/lProcess2"/>
    <dgm:cxn modelId="{ABE22F69-9131-4BB7-936D-BF9082490BC8}" type="presParOf" srcId="{22D036F9-99F3-4B76-80A1-918A72E80054}" destId="{D6CCD2F6-4FFD-4907-A3A1-96BE18A99E8D}" srcOrd="1" destOrd="0" presId="urn:microsoft.com/office/officeart/2005/8/layout/lProcess2"/>
    <dgm:cxn modelId="{01B978BE-76EB-4D81-B0D2-7F3CC3D0AC39}" type="presParOf" srcId="{22D036F9-99F3-4B76-80A1-918A72E80054}" destId="{9E4138EE-2A22-4C7E-80ED-06181BD7DF4E}" srcOrd="2" destOrd="0" presId="urn:microsoft.com/office/officeart/2005/8/layout/lProcess2"/>
    <dgm:cxn modelId="{11FCEDDE-B4C9-4413-92BF-4E62156C4F9E}" type="presParOf" srcId="{22D036F9-99F3-4B76-80A1-918A72E80054}" destId="{48354395-3882-42D6-ABB7-5B632316542E}" srcOrd="3" destOrd="0" presId="urn:microsoft.com/office/officeart/2005/8/layout/lProcess2"/>
    <dgm:cxn modelId="{29D3D8F8-AFB8-444F-AAF8-E8031E859A84}" type="presParOf" srcId="{22D036F9-99F3-4B76-80A1-918A72E80054}" destId="{AF3D4046-E272-4F68-B461-023AC0EC8DFB}" srcOrd="4" destOrd="0" presId="urn:microsoft.com/office/officeart/2005/8/layout/lProcess2"/>
    <dgm:cxn modelId="{D977CD49-56D3-4855-9274-8BE8D81E4BD1}" type="presParOf" srcId="{D8F649D9-76B3-4F07-98B8-31644F9CF450}" destId="{A58F9D5C-0D28-40C1-BAFE-6B7622F4664D}" srcOrd="9" destOrd="0" presId="urn:microsoft.com/office/officeart/2005/8/layout/lProcess2"/>
    <dgm:cxn modelId="{549525A6-5CCD-4E6C-9538-BAE36B7F2888}" type="presParOf" srcId="{D8F649D9-76B3-4F07-98B8-31644F9CF450}" destId="{35C943A8-6BA4-47F8-9621-265FBB631AC9}" srcOrd="10" destOrd="0" presId="urn:microsoft.com/office/officeart/2005/8/layout/lProcess2"/>
    <dgm:cxn modelId="{46714554-4E9A-4C40-913D-F07639FCCE0E}" type="presParOf" srcId="{35C943A8-6BA4-47F8-9621-265FBB631AC9}" destId="{4DC98A7B-2838-41B3-8810-5FD14B67FD86}" srcOrd="0" destOrd="0" presId="urn:microsoft.com/office/officeart/2005/8/layout/lProcess2"/>
    <dgm:cxn modelId="{EED6C60B-5E74-4D13-9252-33F2F7EA673C}" type="presParOf" srcId="{35C943A8-6BA4-47F8-9621-265FBB631AC9}" destId="{EEFF0C93-1AA5-4457-9FC8-2BCFFEC3B2EC}" srcOrd="1" destOrd="0" presId="urn:microsoft.com/office/officeart/2005/8/layout/lProcess2"/>
    <dgm:cxn modelId="{3C9972BE-AE58-4FA6-A401-4B51EAAB408E}" type="presParOf" srcId="{35C943A8-6BA4-47F8-9621-265FBB631AC9}" destId="{BC460DA8-4AD4-4258-AF01-8C0A95E6E259}" srcOrd="2" destOrd="0" presId="urn:microsoft.com/office/officeart/2005/8/layout/lProcess2"/>
    <dgm:cxn modelId="{C4E16155-8DBB-4A6E-AC0C-9D8A9D1FB80F}" type="presParOf" srcId="{BC460DA8-4AD4-4258-AF01-8C0A95E6E259}" destId="{A872BED7-BDF8-4D00-B3DC-0B8E42946632}" srcOrd="0" destOrd="0" presId="urn:microsoft.com/office/officeart/2005/8/layout/lProcess2"/>
    <dgm:cxn modelId="{CD941AFB-3D71-4761-9A8E-3213430BC5F7}" type="presParOf" srcId="{A872BED7-BDF8-4D00-B3DC-0B8E42946632}" destId="{A940CEB5-C8AE-43B8-B91F-C71F25690B04}" srcOrd="0" destOrd="0" presId="urn:microsoft.com/office/officeart/2005/8/layout/lProcess2"/>
    <dgm:cxn modelId="{A5B6D133-7F9A-4A43-9154-B5B24C4C0CB7}" type="presParOf" srcId="{A872BED7-BDF8-4D00-B3DC-0B8E42946632}" destId="{4C6973C2-243F-45C7-8493-7B54B999BF44}" srcOrd="1" destOrd="0" presId="urn:microsoft.com/office/officeart/2005/8/layout/lProcess2"/>
    <dgm:cxn modelId="{D20D5F70-6029-4570-BD28-3513C7FEB568}" type="presParOf" srcId="{A872BED7-BDF8-4D00-B3DC-0B8E42946632}" destId="{9110BF32-C3AA-49E8-B520-434F91218ECB}" srcOrd="2" destOrd="0" presId="urn:microsoft.com/office/officeart/2005/8/layout/lProcess2"/>
    <dgm:cxn modelId="{6E9DB00D-44BD-44FF-BEAC-C6A8A0268706}" type="presParOf" srcId="{A872BED7-BDF8-4D00-B3DC-0B8E42946632}" destId="{995BC1CC-A3AB-4E77-A175-1A9C8F809BDF}" srcOrd="3" destOrd="0" presId="urn:microsoft.com/office/officeart/2005/8/layout/lProcess2"/>
    <dgm:cxn modelId="{D8D7FB08-8685-424B-A1BD-87E5BA7BB151}" type="presParOf" srcId="{A872BED7-BDF8-4D00-B3DC-0B8E42946632}" destId="{8C97B3E0-1C4E-49C0-B1D3-AD5B59A6548E}" srcOrd="4" destOrd="0" presId="urn:microsoft.com/office/officeart/2005/8/layout/lProcess2"/>
    <dgm:cxn modelId="{32D2D964-190C-44BD-88C4-AAD786A0A182}" type="presParOf" srcId="{D8F649D9-76B3-4F07-98B8-31644F9CF450}" destId="{A1132C40-EEFE-4924-AD3A-846EA84106AD}" srcOrd="11" destOrd="0" presId="urn:microsoft.com/office/officeart/2005/8/layout/lProcess2"/>
    <dgm:cxn modelId="{03CED606-6F0A-4F7A-8CFB-A3BA6E23CC93}" type="presParOf" srcId="{D8F649D9-76B3-4F07-98B8-31644F9CF450}" destId="{95B28E4A-F175-481E-BBA8-8533788AC75E}" srcOrd="12" destOrd="0" presId="urn:microsoft.com/office/officeart/2005/8/layout/lProcess2"/>
    <dgm:cxn modelId="{EFA54EC8-AECD-4FF8-82C4-226094FB3A82}" type="presParOf" srcId="{95B28E4A-F175-481E-BBA8-8533788AC75E}" destId="{32DA0C52-D589-4ECB-8CA0-B53CE4683854}" srcOrd="0" destOrd="0" presId="urn:microsoft.com/office/officeart/2005/8/layout/lProcess2"/>
    <dgm:cxn modelId="{FBDA045A-5EE6-4945-B86F-2298AB12EA38}" type="presParOf" srcId="{95B28E4A-F175-481E-BBA8-8533788AC75E}" destId="{3D8197D7-3071-4927-B664-DB7D7B331607}" srcOrd="1" destOrd="0" presId="urn:microsoft.com/office/officeart/2005/8/layout/lProcess2"/>
    <dgm:cxn modelId="{9840B105-7AF4-475A-B587-30C80C38C451}" type="presParOf" srcId="{95B28E4A-F175-481E-BBA8-8533788AC75E}" destId="{F4FE53D1-E4D7-43F2-B99D-5F61C2F01454}" srcOrd="2" destOrd="0" presId="urn:microsoft.com/office/officeart/2005/8/layout/lProcess2"/>
    <dgm:cxn modelId="{5A1D9818-20C2-41F4-AFE3-2EDC26E93F11}" type="presParOf" srcId="{F4FE53D1-E4D7-43F2-B99D-5F61C2F01454}" destId="{A4E8B940-3F96-4B4C-B0E3-C1A7DA06927D}" srcOrd="0" destOrd="0" presId="urn:microsoft.com/office/officeart/2005/8/layout/lProcess2"/>
    <dgm:cxn modelId="{72C507EB-C54B-4843-889A-C4D718A82202}" type="presParOf" srcId="{A4E8B940-3F96-4B4C-B0E3-C1A7DA06927D}" destId="{FC9E59C7-F4BF-479C-95EA-55882E5F4666}" srcOrd="0" destOrd="0" presId="urn:microsoft.com/office/officeart/2005/8/layout/lProcess2"/>
    <dgm:cxn modelId="{552D50B3-1687-4B21-923F-D67B420E3BEE}" type="presParOf" srcId="{A4E8B940-3F96-4B4C-B0E3-C1A7DA06927D}" destId="{F3033BDE-0C82-4F00-BE54-C9F27EB9C0C1}" srcOrd="1" destOrd="0" presId="urn:microsoft.com/office/officeart/2005/8/layout/lProcess2"/>
    <dgm:cxn modelId="{C724615A-2D86-4988-B492-683E870DB5D9}" type="presParOf" srcId="{A4E8B940-3F96-4B4C-B0E3-C1A7DA06927D}" destId="{5EBE4A0D-18E2-4BCE-A961-29972E79F5E6}" srcOrd="2" destOrd="0" presId="urn:microsoft.com/office/officeart/2005/8/layout/lProcess2"/>
    <dgm:cxn modelId="{75965D92-CBCE-47C4-9B8A-243F8A3949BB}" type="presParOf" srcId="{A4E8B940-3F96-4B4C-B0E3-C1A7DA06927D}" destId="{3446C002-E652-4229-A29C-C58E8F803986}" srcOrd="3" destOrd="0" presId="urn:microsoft.com/office/officeart/2005/8/layout/lProcess2"/>
    <dgm:cxn modelId="{37D0E758-A82D-4864-B691-5530BF5636EA}" type="presParOf" srcId="{A4E8B940-3F96-4B4C-B0E3-C1A7DA06927D}" destId="{3B12E5E5-3304-416F-BE00-D5AFD216319B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BA366E-6605-42BB-9CA6-8960FDFEE841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8400E4-DFAC-405C-9529-EFCC45E4B8EE}">
      <dgm:prSet phldrT="[Text]"/>
      <dgm:spPr/>
      <dgm:t>
        <a:bodyPr/>
        <a:lstStyle/>
        <a:p>
          <a:r>
            <a:rPr lang="en-US" dirty="0" smtClean="0"/>
            <a:t>Level 1</a:t>
          </a:r>
          <a:endParaRPr lang="en-US" dirty="0"/>
        </a:p>
      </dgm:t>
    </dgm:pt>
    <dgm:pt modelId="{B36F182E-78C9-4003-8F00-CFB3B11FFFBA}" type="parTrans" cxnId="{709A9B03-0EE4-4CB2-A5ED-38A6AB76EE27}">
      <dgm:prSet/>
      <dgm:spPr/>
      <dgm:t>
        <a:bodyPr/>
        <a:lstStyle/>
        <a:p>
          <a:endParaRPr lang="en-US"/>
        </a:p>
      </dgm:t>
    </dgm:pt>
    <dgm:pt modelId="{263967B3-1A56-41CE-B733-895E4DD10003}" type="sibTrans" cxnId="{709A9B03-0EE4-4CB2-A5ED-38A6AB76EE27}">
      <dgm:prSet/>
      <dgm:spPr/>
      <dgm:t>
        <a:bodyPr/>
        <a:lstStyle/>
        <a:p>
          <a:endParaRPr lang="en-US"/>
        </a:p>
      </dgm:t>
    </dgm:pt>
    <dgm:pt modelId="{59EB2A85-68D2-413E-875C-ED9B897B8DCA}">
      <dgm:prSet phldrT="[Text]"/>
      <dgm:spPr/>
      <dgm:t>
        <a:bodyPr/>
        <a:lstStyle/>
        <a:p>
          <a:r>
            <a:rPr lang="en-US" dirty="0" smtClean="0"/>
            <a:t>Level 4</a:t>
          </a:r>
          <a:endParaRPr lang="en-US" dirty="0"/>
        </a:p>
      </dgm:t>
    </dgm:pt>
    <dgm:pt modelId="{9E01857B-7AE7-4C09-87F0-87E459707403}" type="parTrans" cxnId="{31EDB88F-E693-4B66-B0A2-478D869BD52A}">
      <dgm:prSet/>
      <dgm:spPr/>
      <dgm:t>
        <a:bodyPr/>
        <a:lstStyle/>
        <a:p>
          <a:endParaRPr lang="en-US"/>
        </a:p>
      </dgm:t>
    </dgm:pt>
    <dgm:pt modelId="{F21EDBF6-4F8B-4536-87D9-65E34A2AA24D}" type="sibTrans" cxnId="{31EDB88F-E693-4B66-B0A2-478D869BD52A}">
      <dgm:prSet/>
      <dgm:spPr/>
      <dgm:t>
        <a:bodyPr/>
        <a:lstStyle/>
        <a:p>
          <a:endParaRPr lang="en-US"/>
        </a:p>
      </dgm:t>
    </dgm:pt>
    <dgm:pt modelId="{DD5BD989-B2D8-4305-8F88-33A0F7562C37}">
      <dgm:prSet phldrT="[Text]"/>
      <dgm:spPr/>
      <dgm:t>
        <a:bodyPr/>
        <a:lstStyle/>
        <a:p>
          <a:r>
            <a:rPr lang="en-US" dirty="0" smtClean="0"/>
            <a:t>Level 5</a:t>
          </a:r>
          <a:endParaRPr lang="en-US" dirty="0"/>
        </a:p>
      </dgm:t>
    </dgm:pt>
    <dgm:pt modelId="{FC02F958-BDBE-478E-A9FD-A532725D4A50}" type="parTrans" cxnId="{1569205F-F032-46AC-A600-A7BD68794A81}">
      <dgm:prSet/>
      <dgm:spPr/>
      <dgm:t>
        <a:bodyPr/>
        <a:lstStyle/>
        <a:p>
          <a:endParaRPr lang="en-US"/>
        </a:p>
      </dgm:t>
    </dgm:pt>
    <dgm:pt modelId="{8994CC0A-C697-454F-A8A8-F4338856688D}" type="sibTrans" cxnId="{1569205F-F032-46AC-A600-A7BD68794A81}">
      <dgm:prSet/>
      <dgm:spPr/>
      <dgm:t>
        <a:bodyPr/>
        <a:lstStyle/>
        <a:p>
          <a:endParaRPr lang="en-US"/>
        </a:p>
      </dgm:t>
    </dgm:pt>
    <dgm:pt modelId="{2A43FD1F-BF0A-471A-9920-4F0514D3F6B3}">
      <dgm:prSet phldrT="[Text]"/>
      <dgm:spPr/>
      <dgm:t>
        <a:bodyPr/>
        <a:lstStyle/>
        <a:p>
          <a:r>
            <a:rPr lang="en-US" dirty="0" smtClean="0"/>
            <a:t>Level 2</a:t>
          </a:r>
          <a:endParaRPr lang="en-US" dirty="0"/>
        </a:p>
      </dgm:t>
    </dgm:pt>
    <dgm:pt modelId="{6F2DC363-745A-4C5D-833B-539EFF765DB6}" type="parTrans" cxnId="{43C4CF0C-1FC9-43CC-B096-B2130E193EB7}">
      <dgm:prSet/>
      <dgm:spPr/>
      <dgm:t>
        <a:bodyPr/>
        <a:lstStyle/>
        <a:p>
          <a:endParaRPr lang="en-US"/>
        </a:p>
      </dgm:t>
    </dgm:pt>
    <dgm:pt modelId="{5138AEA1-4FD6-4D4B-A24C-12833CF31813}" type="sibTrans" cxnId="{43C4CF0C-1FC9-43CC-B096-B2130E193EB7}">
      <dgm:prSet/>
      <dgm:spPr/>
      <dgm:t>
        <a:bodyPr/>
        <a:lstStyle/>
        <a:p>
          <a:endParaRPr lang="en-US"/>
        </a:p>
      </dgm:t>
    </dgm:pt>
    <dgm:pt modelId="{9F6C70C5-47CC-4497-BB12-61CC40201387}">
      <dgm:prSet phldrT="[Text]"/>
      <dgm:spPr/>
      <dgm:t>
        <a:bodyPr/>
        <a:lstStyle/>
        <a:p>
          <a:r>
            <a:rPr lang="en-US" dirty="0" smtClean="0"/>
            <a:t>Level 3</a:t>
          </a:r>
          <a:endParaRPr lang="en-US" dirty="0"/>
        </a:p>
      </dgm:t>
    </dgm:pt>
    <dgm:pt modelId="{24D02320-20B3-439A-801D-1DCF2F75B753}" type="parTrans" cxnId="{5208EBF0-0FA1-45CA-B2E1-EA16B122AA02}">
      <dgm:prSet/>
      <dgm:spPr/>
      <dgm:t>
        <a:bodyPr/>
        <a:lstStyle/>
        <a:p>
          <a:endParaRPr lang="en-US"/>
        </a:p>
      </dgm:t>
    </dgm:pt>
    <dgm:pt modelId="{331E0028-3B4A-4569-91FB-0FF95A191DFB}" type="sibTrans" cxnId="{5208EBF0-0FA1-45CA-B2E1-EA16B122AA02}">
      <dgm:prSet/>
      <dgm:spPr/>
      <dgm:t>
        <a:bodyPr/>
        <a:lstStyle/>
        <a:p>
          <a:endParaRPr lang="en-US"/>
        </a:p>
      </dgm:t>
    </dgm:pt>
    <dgm:pt modelId="{C5023B47-3B05-42D3-A407-67CA1CCCE42C}" type="pres">
      <dgm:prSet presAssocID="{E6BA366E-6605-42BB-9CA6-8960FDFEE84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8DBF891-1FF0-4AD2-BCDA-80336BFF04DF}" type="pres">
      <dgm:prSet presAssocID="{C58400E4-DFAC-405C-9529-EFCC45E4B8EE}" presName="composite" presStyleCnt="0"/>
      <dgm:spPr/>
    </dgm:pt>
    <dgm:pt modelId="{CC81C091-C618-4429-A460-2C9EB0929ACC}" type="pres">
      <dgm:prSet presAssocID="{C58400E4-DFAC-405C-9529-EFCC45E4B8EE}" presName="LShape" presStyleLbl="alignNode1" presStyleIdx="0" presStyleCnt="9"/>
      <dgm:spPr/>
    </dgm:pt>
    <dgm:pt modelId="{57ECE580-6A30-42DD-BDDE-2D514303D163}" type="pres">
      <dgm:prSet presAssocID="{C58400E4-DFAC-405C-9529-EFCC45E4B8EE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523C69-DAD5-46D9-BFF1-6D2D28138C5F}" type="pres">
      <dgm:prSet presAssocID="{C58400E4-DFAC-405C-9529-EFCC45E4B8EE}" presName="Triangle" presStyleLbl="alignNode1" presStyleIdx="1" presStyleCnt="9"/>
      <dgm:spPr/>
    </dgm:pt>
    <dgm:pt modelId="{DCEA21C3-E89A-4785-A9BB-96E766D85997}" type="pres">
      <dgm:prSet presAssocID="{263967B3-1A56-41CE-B733-895E4DD10003}" presName="sibTrans" presStyleCnt="0"/>
      <dgm:spPr/>
    </dgm:pt>
    <dgm:pt modelId="{111D8156-2DF3-44A4-9A93-8C58BF6B8700}" type="pres">
      <dgm:prSet presAssocID="{263967B3-1A56-41CE-B733-895E4DD10003}" presName="space" presStyleCnt="0"/>
      <dgm:spPr/>
    </dgm:pt>
    <dgm:pt modelId="{C9BC7E21-A7A1-49B7-8BB2-CAD2672B4445}" type="pres">
      <dgm:prSet presAssocID="{2A43FD1F-BF0A-471A-9920-4F0514D3F6B3}" presName="composite" presStyleCnt="0"/>
      <dgm:spPr/>
    </dgm:pt>
    <dgm:pt modelId="{87179AD4-677D-4841-B028-171E730F3355}" type="pres">
      <dgm:prSet presAssocID="{2A43FD1F-BF0A-471A-9920-4F0514D3F6B3}" presName="LShape" presStyleLbl="alignNode1" presStyleIdx="2" presStyleCnt="9"/>
      <dgm:spPr/>
    </dgm:pt>
    <dgm:pt modelId="{60109E5F-DEAA-47DE-A01B-E456E34160EE}" type="pres">
      <dgm:prSet presAssocID="{2A43FD1F-BF0A-471A-9920-4F0514D3F6B3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370EE5-B98E-455E-915D-F79C2A45D824}" type="pres">
      <dgm:prSet presAssocID="{2A43FD1F-BF0A-471A-9920-4F0514D3F6B3}" presName="Triangle" presStyleLbl="alignNode1" presStyleIdx="3" presStyleCnt="9"/>
      <dgm:spPr/>
    </dgm:pt>
    <dgm:pt modelId="{FD321618-96A0-453C-804B-6D6548FAF74E}" type="pres">
      <dgm:prSet presAssocID="{5138AEA1-4FD6-4D4B-A24C-12833CF31813}" presName="sibTrans" presStyleCnt="0"/>
      <dgm:spPr/>
    </dgm:pt>
    <dgm:pt modelId="{D2AA6BC1-1373-4C23-ACF4-C8BC0243C918}" type="pres">
      <dgm:prSet presAssocID="{5138AEA1-4FD6-4D4B-A24C-12833CF31813}" presName="space" presStyleCnt="0"/>
      <dgm:spPr/>
    </dgm:pt>
    <dgm:pt modelId="{7055C7AE-7E35-44EC-9E0E-41F94864549D}" type="pres">
      <dgm:prSet presAssocID="{9F6C70C5-47CC-4497-BB12-61CC40201387}" presName="composite" presStyleCnt="0"/>
      <dgm:spPr/>
    </dgm:pt>
    <dgm:pt modelId="{CC4F24AD-7380-4C16-8A25-1050814E137A}" type="pres">
      <dgm:prSet presAssocID="{9F6C70C5-47CC-4497-BB12-61CC40201387}" presName="LShape" presStyleLbl="alignNode1" presStyleIdx="4" presStyleCnt="9"/>
      <dgm:spPr/>
    </dgm:pt>
    <dgm:pt modelId="{0BC4A880-D9BB-4985-ABA2-F40A5C0797D5}" type="pres">
      <dgm:prSet presAssocID="{9F6C70C5-47CC-4497-BB12-61CC40201387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1C5B18-4D92-4F81-AFF0-3A3D24AF0CF1}" type="pres">
      <dgm:prSet presAssocID="{9F6C70C5-47CC-4497-BB12-61CC40201387}" presName="Triangle" presStyleLbl="alignNode1" presStyleIdx="5" presStyleCnt="9"/>
      <dgm:spPr/>
    </dgm:pt>
    <dgm:pt modelId="{9D8E95A4-840A-49B4-B1C6-9A3B8E110CE0}" type="pres">
      <dgm:prSet presAssocID="{331E0028-3B4A-4569-91FB-0FF95A191DFB}" presName="sibTrans" presStyleCnt="0"/>
      <dgm:spPr/>
    </dgm:pt>
    <dgm:pt modelId="{485F0481-DB3A-4B0F-B571-99A84ACFE01A}" type="pres">
      <dgm:prSet presAssocID="{331E0028-3B4A-4569-91FB-0FF95A191DFB}" presName="space" presStyleCnt="0"/>
      <dgm:spPr/>
    </dgm:pt>
    <dgm:pt modelId="{D2B155A7-0457-490E-B479-65AC437C51BA}" type="pres">
      <dgm:prSet presAssocID="{59EB2A85-68D2-413E-875C-ED9B897B8DCA}" presName="composite" presStyleCnt="0"/>
      <dgm:spPr/>
    </dgm:pt>
    <dgm:pt modelId="{99874B33-60EF-4603-ACB0-B1BE7849E6B6}" type="pres">
      <dgm:prSet presAssocID="{59EB2A85-68D2-413E-875C-ED9B897B8DCA}" presName="LShape" presStyleLbl="alignNode1" presStyleIdx="6" presStyleCnt="9"/>
      <dgm:spPr/>
    </dgm:pt>
    <dgm:pt modelId="{0B6CB5E9-B24A-452E-83A5-B38AC5A6A11A}" type="pres">
      <dgm:prSet presAssocID="{59EB2A85-68D2-413E-875C-ED9B897B8DCA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390A7-0F4D-41C1-85A2-985094723911}" type="pres">
      <dgm:prSet presAssocID="{59EB2A85-68D2-413E-875C-ED9B897B8DCA}" presName="Triangle" presStyleLbl="alignNode1" presStyleIdx="7" presStyleCnt="9"/>
      <dgm:spPr/>
    </dgm:pt>
    <dgm:pt modelId="{0481A73F-8C80-4A07-8DCE-17EF10651E53}" type="pres">
      <dgm:prSet presAssocID="{F21EDBF6-4F8B-4536-87D9-65E34A2AA24D}" presName="sibTrans" presStyleCnt="0"/>
      <dgm:spPr/>
    </dgm:pt>
    <dgm:pt modelId="{705F2C41-FADC-4AEB-A9EE-BAC9F3225E33}" type="pres">
      <dgm:prSet presAssocID="{F21EDBF6-4F8B-4536-87D9-65E34A2AA24D}" presName="space" presStyleCnt="0"/>
      <dgm:spPr/>
    </dgm:pt>
    <dgm:pt modelId="{8ECA46FC-3E9D-4658-929B-73BED8026790}" type="pres">
      <dgm:prSet presAssocID="{DD5BD989-B2D8-4305-8F88-33A0F7562C37}" presName="composite" presStyleCnt="0"/>
      <dgm:spPr/>
    </dgm:pt>
    <dgm:pt modelId="{A2F44D64-2846-4064-A505-CEF268F85B75}" type="pres">
      <dgm:prSet presAssocID="{DD5BD989-B2D8-4305-8F88-33A0F7562C37}" presName="LShape" presStyleLbl="alignNode1" presStyleIdx="8" presStyleCnt="9"/>
      <dgm:spPr/>
    </dgm:pt>
    <dgm:pt modelId="{41BE7458-CF65-4D0F-A8FC-A994AD722021}" type="pres">
      <dgm:prSet presAssocID="{DD5BD989-B2D8-4305-8F88-33A0F7562C37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7DC69F-A6D9-4339-8188-105E1157F89B}" type="presOf" srcId="{E6BA366E-6605-42BB-9CA6-8960FDFEE841}" destId="{C5023B47-3B05-42D3-A407-67CA1CCCE42C}" srcOrd="0" destOrd="0" presId="urn:microsoft.com/office/officeart/2009/3/layout/StepUpProcess"/>
    <dgm:cxn modelId="{5208EBF0-0FA1-45CA-B2E1-EA16B122AA02}" srcId="{E6BA366E-6605-42BB-9CA6-8960FDFEE841}" destId="{9F6C70C5-47CC-4497-BB12-61CC40201387}" srcOrd="2" destOrd="0" parTransId="{24D02320-20B3-439A-801D-1DCF2F75B753}" sibTransId="{331E0028-3B4A-4569-91FB-0FF95A191DFB}"/>
    <dgm:cxn modelId="{0943765D-A6E3-4DFE-95B4-8EA8DB8DD9C9}" type="presOf" srcId="{C58400E4-DFAC-405C-9529-EFCC45E4B8EE}" destId="{57ECE580-6A30-42DD-BDDE-2D514303D163}" srcOrd="0" destOrd="0" presId="urn:microsoft.com/office/officeart/2009/3/layout/StepUpProcess"/>
    <dgm:cxn modelId="{709A9B03-0EE4-4CB2-A5ED-38A6AB76EE27}" srcId="{E6BA366E-6605-42BB-9CA6-8960FDFEE841}" destId="{C58400E4-DFAC-405C-9529-EFCC45E4B8EE}" srcOrd="0" destOrd="0" parTransId="{B36F182E-78C9-4003-8F00-CFB3B11FFFBA}" sibTransId="{263967B3-1A56-41CE-B733-895E4DD10003}"/>
    <dgm:cxn modelId="{43C4CF0C-1FC9-43CC-B096-B2130E193EB7}" srcId="{E6BA366E-6605-42BB-9CA6-8960FDFEE841}" destId="{2A43FD1F-BF0A-471A-9920-4F0514D3F6B3}" srcOrd="1" destOrd="0" parTransId="{6F2DC363-745A-4C5D-833B-539EFF765DB6}" sibTransId="{5138AEA1-4FD6-4D4B-A24C-12833CF31813}"/>
    <dgm:cxn modelId="{2CEA9FE8-44CD-4FE7-87BC-7058DF2814B4}" type="presOf" srcId="{9F6C70C5-47CC-4497-BB12-61CC40201387}" destId="{0BC4A880-D9BB-4985-ABA2-F40A5C0797D5}" srcOrd="0" destOrd="0" presId="urn:microsoft.com/office/officeart/2009/3/layout/StepUpProcess"/>
    <dgm:cxn modelId="{1569205F-F032-46AC-A600-A7BD68794A81}" srcId="{E6BA366E-6605-42BB-9CA6-8960FDFEE841}" destId="{DD5BD989-B2D8-4305-8F88-33A0F7562C37}" srcOrd="4" destOrd="0" parTransId="{FC02F958-BDBE-478E-A9FD-A532725D4A50}" sibTransId="{8994CC0A-C697-454F-A8A8-F4338856688D}"/>
    <dgm:cxn modelId="{F027001D-3E68-44F2-8FEF-2FCE8D4CA170}" type="presOf" srcId="{DD5BD989-B2D8-4305-8F88-33A0F7562C37}" destId="{41BE7458-CF65-4D0F-A8FC-A994AD722021}" srcOrd="0" destOrd="0" presId="urn:microsoft.com/office/officeart/2009/3/layout/StepUpProcess"/>
    <dgm:cxn modelId="{8B679E8D-1BC7-41DB-8700-4A44165E6AE4}" type="presOf" srcId="{59EB2A85-68D2-413E-875C-ED9B897B8DCA}" destId="{0B6CB5E9-B24A-452E-83A5-B38AC5A6A11A}" srcOrd="0" destOrd="0" presId="urn:microsoft.com/office/officeart/2009/3/layout/StepUpProcess"/>
    <dgm:cxn modelId="{31EDB88F-E693-4B66-B0A2-478D869BD52A}" srcId="{E6BA366E-6605-42BB-9CA6-8960FDFEE841}" destId="{59EB2A85-68D2-413E-875C-ED9B897B8DCA}" srcOrd="3" destOrd="0" parTransId="{9E01857B-7AE7-4C09-87F0-87E459707403}" sibTransId="{F21EDBF6-4F8B-4536-87D9-65E34A2AA24D}"/>
    <dgm:cxn modelId="{3C987AF2-04D3-4020-A3EE-8347C1DD54C1}" type="presOf" srcId="{2A43FD1F-BF0A-471A-9920-4F0514D3F6B3}" destId="{60109E5F-DEAA-47DE-A01B-E456E34160EE}" srcOrd="0" destOrd="0" presId="urn:microsoft.com/office/officeart/2009/3/layout/StepUpProcess"/>
    <dgm:cxn modelId="{4625E2E7-3EE7-499B-8B7F-8C9A58664807}" type="presParOf" srcId="{C5023B47-3B05-42D3-A407-67CA1CCCE42C}" destId="{58DBF891-1FF0-4AD2-BCDA-80336BFF04DF}" srcOrd="0" destOrd="0" presId="urn:microsoft.com/office/officeart/2009/3/layout/StepUpProcess"/>
    <dgm:cxn modelId="{B0D5CA5A-E737-474E-A483-E2AF2B625CFA}" type="presParOf" srcId="{58DBF891-1FF0-4AD2-BCDA-80336BFF04DF}" destId="{CC81C091-C618-4429-A460-2C9EB0929ACC}" srcOrd="0" destOrd="0" presId="urn:microsoft.com/office/officeart/2009/3/layout/StepUpProcess"/>
    <dgm:cxn modelId="{791373C5-2A8A-435F-95EA-17472A1ACFAC}" type="presParOf" srcId="{58DBF891-1FF0-4AD2-BCDA-80336BFF04DF}" destId="{57ECE580-6A30-42DD-BDDE-2D514303D163}" srcOrd="1" destOrd="0" presId="urn:microsoft.com/office/officeart/2009/3/layout/StepUpProcess"/>
    <dgm:cxn modelId="{6CBE8859-36F6-4617-A92B-B05740E1D830}" type="presParOf" srcId="{58DBF891-1FF0-4AD2-BCDA-80336BFF04DF}" destId="{17523C69-DAD5-46D9-BFF1-6D2D28138C5F}" srcOrd="2" destOrd="0" presId="urn:microsoft.com/office/officeart/2009/3/layout/StepUpProcess"/>
    <dgm:cxn modelId="{3DF0FCA0-F55C-47A9-B3AE-E8115AA555A6}" type="presParOf" srcId="{C5023B47-3B05-42D3-A407-67CA1CCCE42C}" destId="{DCEA21C3-E89A-4785-A9BB-96E766D85997}" srcOrd="1" destOrd="0" presId="urn:microsoft.com/office/officeart/2009/3/layout/StepUpProcess"/>
    <dgm:cxn modelId="{4E1A7149-4141-425D-872F-93268BC559B5}" type="presParOf" srcId="{DCEA21C3-E89A-4785-A9BB-96E766D85997}" destId="{111D8156-2DF3-44A4-9A93-8C58BF6B8700}" srcOrd="0" destOrd="0" presId="urn:microsoft.com/office/officeart/2009/3/layout/StepUpProcess"/>
    <dgm:cxn modelId="{29DBF873-2CBE-4123-B31B-D8DC7BC345E8}" type="presParOf" srcId="{C5023B47-3B05-42D3-A407-67CA1CCCE42C}" destId="{C9BC7E21-A7A1-49B7-8BB2-CAD2672B4445}" srcOrd="2" destOrd="0" presId="urn:microsoft.com/office/officeart/2009/3/layout/StepUpProcess"/>
    <dgm:cxn modelId="{4C845DB5-4AF5-4501-A4F7-8472FCFBD587}" type="presParOf" srcId="{C9BC7E21-A7A1-49B7-8BB2-CAD2672B4445}" destId="{87179AD4-677D-4841-B028-171E730F3355}" srcOrd="0" destOrd="0" presId="urn:microsoft.com/office/officeart/2009/3/layout/StepUpProcess"/>
    <dgm:cxn modelId="{3806E73E-FD0D-424E-9C0F-567A427E80D8}" type="presParOf" srcId="{C9BC7E21-A7A1-49B7-8BB2-CAD2672B4445}" destId="{60109E5F-DEAA-47DE-A01B-E456E34160EE}" srcOrd="1" destOrd="0" presId="urn:microsoft.com/office/officeart/2009/3/layout/StepUpProcess"/>
    <dgm:cxn modelId="{FBF1AB01-4A8C-44DF-9F2C-87B5B9C3B048}" type="presParOf" srcId="{C9BC7E21-A7A1-49B7-8BB2-CAD2672B4445}" destId="{18370EE5-B98E-455E-915D-F79C2A45D824}" srcOrd="2" destOrd="0" presId="urn:microsoft.com/office/officeart/2009/3/layout/StepUpProcess"/>
    <dgm:cxn modelId="{68C7EC8D-8871-4584-8C17-54C40750FBDD}" type="presParOf" srcId="{C5023B47-3B05-42D3-A407-67CA1CCCE42C}" destId="{FD321618-96A0-453C-804B-6D6548FAF74E}" srcOrd="3" destOrd="0" presId="urn:microsoft.com/office/officeart/2009/3/layout/StepUpProcess"/>
    <dgm:cxn modelId="{A700327C-D3EF-4880-9A9C-B237A3686D21}" type="presParOf" srcId="{FD321618-96A0-453C-804B-6D6548FAF74E}" destId="{D2AA6BC1-1373-4C23-ACF4-C8BC0243C918}" srcOrd="0" destOrd="0" presId="urn:microsoft.com/office/officeart/2009/3/layout/StepUpProcess"/>
    <dgm:cxn modelId="{305B7B2E-9E46-4C6A-9C0B-8B9F6A328E9E}" type="presParOf" srcId="{C5023B47-3B05-42D3-A407-67CA1CCCE42C}" destId="{7055C7AE-7E35-44EC-9E0E-41F94864549D}" srcOrd="4" destOrd="0" presId="urn:microsoft.com/office/officeart/2009/3/layout/StepUpProcess"/>
    <dgm:cxn modelId="{648F1C45-E9B8-430B-9672-4AECA90EC8EB}" type="presParOf" srcId="{7055C7AE-7E35-44EC-9E0E-41F94864549D}" destId="{CC4F24AD-7380-4C16-8A25-1050814E137A}" srcOrd="0" destOrd="0" presId="urn:microsoft.com/office/officeart/2009/3/layout/StepUpProcess"/>
    <dgm:cxn modelId="{1996F559-36BA-48C4-BCDD-F7ABE7C3E0FC}" type="presParOf" srcId="{7055C7AE-7E35-44EC-9E0E-41F94864549D}" destId="{0BC4A880-D9BB-4985-ABA2-F40A5C0797D5}" srcOrd="1" destOrd="0" presId="urn:microsoft.com/office/officeart/2009/3/layout/StepUpProcess"/>
    <dgm:cxn modelId="{BA36AC7E-23E5-4918-80C0-E02FD6155931}" type="presParOf" srcId="{7055C7AE-7E35-44EC-9E0E-41F94864549D}" destId="{8E1C5B18-4D92-4F81-AFF0-3A3D24AF0CF1}" srcOrd="2" destOrd="0" presId="urn:microsoft.com/office/officeart/2009/3/layout/StepUpProcess"/>
    <dgm:cxn modelId="{24862352-4A44-4427-A2E7-72E6705E9E1A}" type="presParOf" srcId="{C5023B47-3B05-42D3-A407-67CA1CCCE42C}" destId="{9D8E95A4-840A-49B4-B1C6-9A3B8E110CE0}" srcOrd="5" destOrd="0" presId="urn:microsoft.com/office/officeart/2009/3/layout/StepUpProcess"/>
    <dgm:cxn modelId="{BA3BC83B-D350-45D0-BE9E-399FB5F2DF8D}" type="presParOf" srcId="{9D8E95A4-840A-49B4-B1C6-9A3B8E110CE0}" destId="{485F0481-DB3A-4B0F-B571-99A84ACFE01A}" srcOrd="0" destOrd="0" presId="urn:microsoft.com/office/officeart/2009/3/layout/StepUpProcess"/>
    <dgm:cxn modelId="{A48569D9-F384-455E-86A1-652F1EAEE4D8}" type="presParOf" srcId="{C5023B47-3B05-42D3-A407-67CA1CCCE42C}" destId="{D2B155A7-0457-490E-B479-65AC437C51BA}" srcOrd="6" destOrd="0" presId="urn:microsoft.com/office/officeart/2009/3/layout/StepUpProcess"/>
    <dgm:cxn modelId="{58C69326-81B8-4B4E-8956-C78D5C16E92A}" type="presParOf" srcId="{D2B155A7-0457-490E-B479-65AC437C51BA}" destId="{99874B33-60EF-4603-ACB0-B1BE7849E6B6}" srcOrd="0" destOrd="0" presId="urn:microsoft.com/office/officeart/2009/3/layout/StepUpProcess"/>
    <dgm:cxn modelId="{BFDFBA13-4147-453A-86BC-B254774362AB}" type="presParOf" srcId="{D2B155A7-0457-490E-B479-65AC437C51BA}" destId="{0B6CB5E9-B24A-452E-83A5-B38AC5A6A11A}" srcOrd="1" destOrd="0" presId="urn:microsoft.com/office/officeart/2009/3/layout/StepUpProcess"/>
    <dgm:cxn modelId="{390ED48C-32F8-40F4-8BD2-CB14B43F08DA}" type="presParOf" srcId="{D2B155A7-0457-490E-B479-65AC437C51BA}" destId="{2DD390A7-0F4D-41C1-85A2-985094723911}" srcOrd="2" destOrd="0" presId="urn:microsoft.com/office/officeart/2009/3/layout/StepUpProcess"/>
    <dgm:cxn modelId="{A767B286-4350-4FB5-A6E0-87835A7C753A}" type="presParOf" srcId="{C5023B47-3B05-42D3-A407-67CA1CCCE42C}" destId="{0481A73F-8C80-4A07-8DCE-17EF10651E53}" srcOrd="7" destOrd="0" presId="urn:microsoft.com/office/officeart/2009/3/layout/StepUpProcess"/>
    <dgm:cxn modelId="{B0382042-26D7-41CF-A2C6-03008B34C27C}" type="presParOf" srcId="{0481A73F-8C80-4A07-8DCE-17EF10651E53}" destId="{705F2C41-FADC-4AEB-A9EE-BAC9F3225E33}" srcOrd="0" destOrd="0" presId="urn:microsoft.com/office/officeart/2009/3/layout/StepUpProcess"/>
    <dgm:cxn modelId="{7CA6E04C-22DD-47F6-8D14-F588E14CF303}" type="presParOf" srcId="{C5023B47-3B05-42D3-A407-67CA1CCCE42C}" destId="{8ECA46FC-3E9D-4658-929B-73BED8026790}" srcOrd="8" destOrd="0" presId="urn:microsoft.com/office/officeart/2009/3/layout/StepUpProcess"/>
    <dgm:cxn modelId="{4DBCFB93-EEF2-4AEB-9E64-7B75796E4CDB}" type="presParOf" srcId="{8ECA46FC-3E9D-4658-929B-73BED8026790}" destId="{A2F44D64-2846-4064-A505-CEF268F85B75}" srcOrd="0" destOrd="0" presId="urn:microsoft.com/office/officeart/2009/3/layout/StepUpProcess"/>
    <dgm:cxn modelId="{08218F93-9B95-484E-AE0A-701FD82F1C3F}" type="presParOf" srcId="{8ECA46FC-3E9D-4658-929B-73BED8026790}" destId="{41BE7458-CF65-4D0F-A8FC-A994AD72202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D1444-41F1-4B3A-8894-35B2ECFA3BAD}">
      <dsp:nvSpPr>
        <dsp:cNvPr id="0" name=""/>
        <dsp:cNvSpPr/>
      </dsp:nvSpPr>
      <dsp:spPr>
        <a:xfrm rot="5400000">
          <a:off x="3422184" y="121502"/>
          <a:ext cx="1843915" cy="16042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Informed</a:t>
          </a:r>
          <a:endParaRPr lang="en-US" sz="1900" kern="1200" dirty="0"/>
        </a:p>
      </dsp:txBody>
      <dsp:txXfrm rot="-5400000">
        <a:off x="3792027" y="288991"/>
        <a:ext cx="1104228" cy="1269229"/>
      </dsp:txXfrm>
    </dsp:sp>
    <dsp:sp modelId="{0A5A0092-7139-469F-8BBC-075BE5757EC6}">
      <dsp:nvSpPr>
        <dsp:cNvPr id="0" name=""/>
        <dsp:cNvSpPr/>
      </dsp:nvSpPr>
      <dsp:spPr>
        <a:xfrm>
          <a:off x="5194925" y="370431"/>
          <a:ext cx="2057810" cy="1106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Process, external review, informed about objectives etc.. Risk analysis, option to remove</a:t>
          </a:r>
          <a:endParaRPr lang="en-US" sz="1400" kern="1200" dirty="0"/>
        </a:p>
      </dsp:txBody>
      <dsp:txXfrm>
        <a:off x="5194925" y="370431"/>
        <a:ext cx="2057810" cy="1106349"/>
      </dsp:txXfrm>
    </dsp:sp>
    <dsp:sp modelId="{B1DC7601-7F65-4951-A185-345D7C097FCB}">
      <dsp:nvSpPr>
        <dsp:cNvPr id="0" name=""/>
        <dsp:cNvSpPr/>
      </dsp:nvSpPr>
      <dsp:spPr>
        <a:xfrm rot="5400000">
          <a:off x="1689641" y="121502"/>
          <a:ext cx="1843915" cy="16042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059484" y="288991"/>
        <a:ext cx="1104228" cy="1269229"/>
      </dsp:txXfrm>
    </dsp:sp>
    <dsp:sp modelId="{2989768A-8696-4852-BB13-EE1B24D62B06}">
      <dsp:nvSpPr>
        <dsp:cNvPr id="0" name=""/>
        <dsp:cNvSpPr/>
      </dsp:nvSpPr>
      <dsp:spPr>
        <a:xfrm rot="5400000">
          <a:off x="2552594" y="1686618"/>
          <a:ext cx="1843915" cy="16042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Simple</a:t>
          </a:r>
          <a:endParaRPr lang="en-US" sz="1900" kern="1200" dirty="0"/>
        </a:p>
      </dsp:txBody>
      <dsp:txXfrm rot="-5400000">
        <a:off x="2922437" y="1854107"/>
        <a:ext cx="1104228" cy="1269229"/>
      </dsp:txXfrm>
    </dsp:sp>
    <dsp:sp modelId="{3B4DF380-A347-42D4-803F-548A27DF7D13}">
      <dsp:nvSpPr>
        <dsp:cNvPr id="0" name=""/>
        <dsp:cNvSpPr/>
      </dsp:nvSpPr>
      <dsp:spPr>
        <a:xfrm>
          <a:off x="614638" y="1935546"/>
          <a:ext cx="1991429" cy="1106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Binary, 1 click, User Initiated v. data collector initiated</a:t>
          </a:r>
          <a:endParaRPr lang="en-US" sz="1400" kern="1200" dirty="0"/>
        </a:p>
      </dsp:txBody>
      <dsp:txXfrm>
        <a:off x="614638" y="1935546"/>
        <a:ext cx="1991429" cy="1106349"/>
      </dsp:txXfrm>
    </dsp:sp>
    <dsp:sp modelId="{7CD06EF8-59B1-4E21-B975-FCFFA806B5D6}">
      <dsp:nvSpPr>
        <dsp:cNvPr id="0" name=""/>
        <dsp:cNvSpPr/>
      </dsp:nvSpPr>
      <dsp:spPr>
        <a:xfrm rot="5400000">
          <a:off x="4285137" y="1686618"/>
          <a:ext cx="1843915" cy="16042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654980" y="1854107"/>
        <a:ext cx="1104228" cy="1269229"/>
      </dsp:txXfrm>
    </dsp:sp>
    <dsp:sp modelId="{0450EA03-6084-4BCC-B458-D67FA448A73C}">
      <dsp:nvSpPr>
        <dsp:cNvPr id="0" name=""/>
        <dsp:cNvSpPr/>
      </dsp:nvSpPr>
      <dsp:spPr>
        <a:xfrm rot="5400000">
          <a:off x="3422184" y="3251733"/>
          <a:ext cx="1843915" cy="16042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Coerced </a:t>
          </a:r>
          <a:endParaRPr lang="en-US" sz="1900" kern="1200"/>
        </a:p>
      </dsp:txBody>
      <dsp:txXfrm rot="-5400000">
        <a:off x="3792027" y="3419222"/>
        <a:ext cx="1104228" cy="1269229"/>
      </dsp:txXfrm>
    </dsp:sp>
    <dsp:sp modelId="{4B5DD25E-1A37-4694-9CC9-E2F3155A034C}">
      <dsp:nvSpPr>
        <dsp:cNvPr id="0" name=""/>
        <dsp:cNvSpPr/>
      </dsp:nvSpPr>
      <dsp:spPr>
        <a:xfrm>
          <a:off x="5194925" y="3500662"/>
          <a:ext cx="2057810" cy="1106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Terms of Services, Social Good (assumed), Lack of Choice, Monopolies</a:t>
          </a:r>
          <a:endParaRPr lang="en-US" sz="1400" kern="1200" dirty="0"/>
        </a:p>
      </dsp:txBody>
      <dsp:txXfrm>
        <a:off x="5194925" y="3500662"/>
        <a:ext cx="2057810" cy="1106349"/>
      </dsp:txXfrm>
    </dsp:sp>
    <dsp:sp modelId="{64253CEB-5849-4F4B-A1DB-842D53AABE62}">
      <dsp:nvSpPr>
        <dsp:cNvPr id="0" name=""/>
        <dsp:cNvSpPr/>
      </dsp:nvSpPr>
      <dsp:spPr>
        <a:xfrm rot="5400000">
          <a:off x="1689641" y="3251733"/>
          <a:ext cx="1843915" cy="16042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059484" y="3419222"/>
        <a:ext cx="1104228" cy="12692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FE1B5-B8E8-48F9-96CA-AAF5CA42DA53}">
      <dsp:nvSpPr>
        <dsp:cNvPr id="0" name=""/>
        <dsp:cNvSpPr/>
      </dsp:nvSpPr>
      <dsp:spPr>
        <a:xfrm>
          <a:off x="6872" y="0"/>
          <a:ext cx="1268229" cy="49108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External Review</a:t>
          </a:r>
          <a:endParaRPr lang="en-US" sz="1600" kern="1200" dirty="0"/>
        </a:p>
      </dsp:txBody>
      <dsp:txXfrm>
        <a:off x="6872" y="0"/>
        <a:ext cx="1268229" cy="1473267"/>
      </dsp:txXfrm>
    </dsp:sp>
    <dsp:sp modelId="{38B6968F-2D6F-4DF8-BA60-89AA0822B0B8}">
      <dsp:nvSpPr>
        <dsp:cNvPr id="0" name=""/>
        <dsp:cNvSpPr/>
      </dsp:nvSpPr>
      <dsp:spPr>
        <a:xfrm>
          <a:off x="133695" y="1473687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5</a:t>
          </a:r>
          <a:br>
            <a:rPr lang="en-US" sz="1000" kern="1200" dirty="0" smtClean="0"/>
          </a:br>
          <a:r>
            <a:rPr lang="en-US" sz="1000" kern="1200" dirty="0" smtClean="0"/>
            <a:t>Independent, inclusive informed</a:t>
          </a:r>
          <a:endParaRPr lang="en-US" sz="1000" kern="1200" dirty="0"/>
        </a:p>
      </dsp:txBody>
      <dsp:txXfrm>
        <a:off x="161953" y="1501945"/>
        <a:ext cx="958067" cy="908277"/>
      </dsp:txXfrm>
    </dsp:sp>
    <dsp:sp modelId="{F7F22CD1-F897-41FE-8937-45D99AB6EE50}">
      <dsp:nvSpPr>
        <dsp:cNvPr id="0" name=""/>
        <dsp:cNvSpPr/>
      </dsp:nvSpPr>
      <dsp:spPr>
        <a:xfrm>
          <a:off x="133695" y="2586911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3</a:t>
          </a:r>
          <a:br>
            <a:rPr lang="en-US" sz="1000" kern="1200" dirty="0" smtClean="0"/>
          </a:br>
          <a:r>
            <a:rPr lang="en-US" sz="1000" kern="1200" dirty="0" smtClean="0"/>
            <a:t>External IRB</a:t>
          </a:r>
          <a:endParaRPr lang="en-US" sz="1000" kern="1200" dirty="0"/>
        </a:p>
      </dsp:txBody>
      <dsp:txXfrm>
        <a:off x="161953" y="2615169"/>
        <a:ext cx="958067" cy="908277"/>
      </dsp:txXfrm>
    </dsp:sp>
    <dsp:sp modelId="{BA9D6BA5-C824-477D-A035-597DF509CC61}">
      <dsp:nvSpPr>
        <dsp:cNvPr id="0" name=""/>
        <dsp:cNvSpPr/>
      </dsp:nvSpPr>
      <dsp:spPr>
        <a:xfrm>
          <a:off x="133695" y="3700134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bg1"/>
              </a:solidFill>
            </a:rPr>
            <a:t>1</a:t>
          </a:r>
          <a:br>
            <a:rPr lang="en-US" sz="1000" b="0" kern="1200" dirty="0" smtClean="0">
              <a:solidFill>
                <a:schemeClr val="bg1"/>
              </a:solidFill>
            </a:rPr>
          </a:br>
          <a:r>
            <a:rPr lang="en-US" sz="1000" b="0" kern="1200" dirty="0" smtClean="0">
              <a:solidFill>
                <a:schemeClr val="bg1"/>
              </a:solidFill>
            </a:rPr>
            <a:t>Self appointed IRB</a:t>
          </a:r>
          <a:endParaRPr lang="en-US" sz="1000" b="0" kern="1200" dirty="0">
            <a:solidFill>
              <a:schemeClr val="bg1"/>
            </a:solidFill>
          </a:endParaRPr>
        </a:p>
      </dsp:txBody>
      <dsp:txXfrm>
        <a:off x="161953" y="3728392"/>
        <a:ext cx="958067" cy="908277"/>
      </dsp:txXfrm>
    </dsp:sp>
    <dsp:sp modelId="{077AC4EE-D2B5-4D26-B7FD-092EC46FC9AC}">
      <dsp:nvSpPr>
        <dsp:cNvPr id="0" name=""/>
        <dsp:cNvSpPr/>
      </dsp:nvSpPr>
      <dsp:spPr>
        <a:xfrm>
          <a:off x="1370218" y="0"/>
          <a:ext cx="1268229" cy="49108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Time Bound</a:t>
          </a:r>
          <a:endParaRPr lang="en-US" sz="1600" kern="1200" dirty="0"/>
        </a:p>
      </dsp:txBody>
      <dsp:txXfrm>
        <a:off x="1370218" y="0"/>
        <a:ext cx="1268229" cy="1473267"/>
      </dsp:txXfrm>
    </dsp:sp>
    <dsp:sp modelId="{E0AC1B1B-8EFB-4C52-8C14-77DE0F3A4692}">
      <dsp:nvSpPr>
        <dsp:cNvPr id="0" name=""/>
        <dsp:cNvSpPr/>
      </dsp:nvSpPr>
      <dsp:spPr>
        <a:xfrm>
          <a:off x="1497041" y="1473687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5</a:t>
          </a:r>
          <a:br>
            <a:rPr lang="en-US" sz="1000" kern="1200" dirty="0" smtClean="0"/>
          </a:br>
          <a:r>
            <a:rPr lang="en-US" sz="1000" kern="1200" dirty="0" smtClean="0"/>
            <a:t>Time policy is automated &amp; transparent</a:t>
          </a:r>
          <a:endParaRPr lang="en-US" sz="1000" kern="1200" dirty="0"/>
        </a:p>
      </dsp:txBody>
      <dsp:txXfrm>
        <a:off x="1525299" y="1501945"/>
        <a:ext cx="958067" cy="908277"/>
      </dsp:txXfrm>
    </dsp:sp>
    <dsp:sp modelId="{0528DDAB-6F7F-418A-9F8A-E15C18A9616B}">
      <dsp:nvSpPr>
        <dsp:cNvPr id="0" name=""/>
        <dsp:cNvSpPr/>
      </dsp:nvSpPr>
      <dsp:spPr>
        <a:xfrm>
          <a:off x="1497041" y="2586911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3</a:t>
          </a:r>
          <a:br>
            <a:rPr lang="en-US" sz="1000" kern="1200" dirty="0" smtClean="0"/>
          </a:br>
          <a:r>
            <a:rPr lang="en-US" sz="1000" kern="1200" dirty="0" smtClean="0"/>
            <a:t>Time is tied to context</a:t>
          </a:r>
          <a:endParaRPr lang="en-US" sz="1000" kern="1200" dirty="0"/>
        </a:p>
      </dsp:txBody>
      <dsp:txXfrm>
        <a:off x="1525299" y="2615169"/>
        <a:ext cx="958067" cy="908277"/>
      </dsp:txXfrm>
    </dsp:sp>
    <dsp:sp modelId="{AA7FF4D9-D18A-4D77-8644-7D4AE6579C7B}">
      <dsp:nvSpPr>
        <dsp:cNvPr id="0" name=""/>
        <dsp:cNvSpPr/>
      </dsp:nvSpPr>
      <dsp:spPr>
        <a:xfrm>
          <a:off x="1497041" y="3700134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bg1"/>
              </a:solidFill>
            </a:rPr>
            <a:t>1</a:t>
          </a:r>
          <a:br>
            <a:rPr lang="en-US" sz="1000" b="0" kern="1200" dirty="0" smtClean="0">
              <a:solidFill>
                <a:schemeClr val="bg1"/>
              </a:solidFill>
            </a:rPr>
          </a:br>
          <a:r>
            <a:rPr lang="en-US" sz="1000" b="0" kern="1200" dirty="0" smtClean="0">
              <a:solidFill>
                <a:schemeClr val="bg1"/>
              </a:solidFill>
            </a:rPr>
            <a:t>Time is based on policy</a:t>
          </a:r>
          <a:endParaRPr lang="en-US" sz="1000" b="0" kern="1200" dirty="0">
            <a:solidFill>
              <a:schemeClr val="bg1"/>
            </a:solidFill>
          </a:endParaRPr>
        </a:p>
      </dsp:txBody>
      <dsp:txXfrm>
        <a:off x="1525299" y="3728392"/>
        <a:ext cx="958067" cy="908277"/>
      </dsp:txXfrm>
    </dsp:sp>
    <dsp:sp modelId="{7F87451E-2047-439E-A3B2-D4CC7EC8B7CC}">
      <dsp:nvSpPr>
        <dsp:cNvPr id="0" name=""/>
        <dsp:cNvSpPr/>
      </dsp:nvSpPr>
      <dsp:spPr>
        <a:xfrm>
          <a:off x="2733565" y="0"/>
          <a:ext cx="1268229" cy="49108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User Bound</a:t>
          </a:r>
          <a:endParaRPr lang="en-US" sz="1600" kern="1200" dirty="0"/>
        </a:p>
      </dsp:txBody>
      <dsp:txXfrm>
        <a:off x="2733565" y="0"/>
        <a:ext cx="1268229" cy="1473267"/>
      </dsp:txXfrm>
    </dsp:sp>
    <dsp:sp modelId="{6595E129-3A2A-4083-B71B-0B7717F4F2FB}">
      <dsp:nvSpPr>
        <dsp:cNvPr id="0" name=""/>
        <dsp:cNvSpPr/>
      </dsp:nvSpPr>
      <dsp:spPr>
        <a:xfrm>
          <a:off x="2860388" y="1473687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5</a:t>
          </a:r>
          <a:br>
            <a:rPr lang="en-US" sz="1000" kern="1200" dirty="0" smtClean="0"/>
          </a:br>
          <a:r>
            <a:rPr lang="en-US" sz="1000" kern="1200" dirty="0" smtClean="0"/>
            <a:t>Impossible to vary from initial purpose w/o additional consent</a:t>
          </a:r>
          <a:endParaRPr lang="en-US" sz="1000" kern="1200" dirty="0"/>
        </a:p>
      </dsp:txBody>
      <dsp:txXfrm>
        <a:off x="2888646" y="1501945"/>
        <a:ext cx="958067" cy="908277"/>
      </dsp:txXfrm>
    </dsp:sp>
    <dsp:sp modelId="{71CC6FDA-2EE1-4E2C-9524-BDE732926358}">
      <dsp:nvSpPr>
        <dsp:cNvPr id="0" name=""/>
        <dsp:cNvSpPr/>
      </dsp:nvSpPr>
      <dsp:spPr>
        <a:xfrm>
          <a:off x="2860388" y="2586911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3</a:t>
          </a:r>
          <a:br>
            <a:rPr lang="en-US" sz="1000" kern="1200" dirty="0" smtClean="0"/>
          </a:br>
          <a:r>
            <a:rPr lang="en-US" sz="1000" kern="1200" dirty="0" smtClean="0"/>
            <a:t>Use variation with additional review</a:t>
          </a:r>
          <a:endParaRPr lang="en-US" sz="1000" kern="1200" dirty="0"/>
        </a:p>
      </dsp:txBody>
      <dsp:txXfrm>
        <a:off x="2888646" y="2615169"/>
        <a:ext cx="958067" cy="908277"/>
      </dsp:txXfrm>
    </dsp:sp>
    <dsp:sp modelId="{84D772F6-EDC5-4DBD-B9BC-24180C04769A}">
      <dsp:nvSpPr>
        <dsp:cNvPr id="0" name=""/>
        <dsp:cNvSpPr/>
      </dsp:nvSpPr>
      <dsp:spPr>
        <a:xfrm>
          <a:off x="2860388" y="3700134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bg1"/>
              </a:solidFill>
            </a:rPr>
            <a:t>1</a:t>
          </a:r>
          <a:br>
            <a:rPr lang="en-US" sz="1000" b="0" kern="1200" dirty="0" smtClean="0">
              <a:solidFill>
                <a:schemeClr val="bg1"/>
              </a:solidFill>
            </a:rPr>
          </a:br>
          <a:r>
            <a:rPr lang="en-US" sz="1000" b="0" kern="1200" dirty="0" smtClean="0">
              <a:solidFill>
                <a:schemeClr val="bg1"/>
              </a:solidFill>
            </a:rPr>
            <a:t>Flexible delineated use with declared parties </a:t>
          </a:r>
          <a:endParaRPr lang="en-US" sz="1000" b="0" kern="1200" dirty="0">
            <a:solidFill>
              <a:schemeClr val="bg1"/>
            </a:solidFill>
          </a:endParaRPr>
        </a:p>
      </dsp:txBody>
      <dsp:txXfrm>
        <a:off x="2888646" y="3728392"/>
        <a:ext cx="958067" cy="908277"/>
      </dsp:txXfrm>
    </dsp:sp>
    <dsp:sp modelId="{34BAA5C8-4CBD-4965-A560-2B98249B4E94}">
      <dsp:nvSpPr>
        <dsp:cNvPr id="0" name=""/>
        <dsp:cNvSpPr/>
      </dsp:nvSpPr>
      <dsp:spPr>
        <a:xfrm>
          <a:off x="4096911" y="0"/>
          <a:ext cx="1268229" cy="49108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Transparency</a:t>
          </a:r>
          <a:endParaRPr lang="en-US" sz="1600" kern="1200" dirty="0"/>
        </a:p>
      </dsp:txBody>
      <dsp:txXfrm>
        <a:off x="4096911" y="0"/>
        <a:ext cx="1268229" cy="1473267"/>
      </dsp:txXfrm>
    </dsp:sp>
    <dsp:sp modelId="{9FA7A523-841F-4F96-924F-BB78C6DFF222}">
      <dsp:nvSpPr>
        <dsp:cNvPr id="0" name=""/>
        <dsp:cNvSpPr/>
      </dsp:nvSpPr>
      <dsp:spPr>
        <a:xfrm>
          <a:off x="4223734" y="1473687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5</a:t>
          </a:r>
          <a:br>
            <a:rPr lang="en-US" sz="1000" kern="1200" dirty="0" smtClean="0"/>
          </a:br>
          <a:r>
            <a:rPr lang="en-US" sz="1000" kern="1200" dirty="0" smtClean="0"/>
            <a:t>Individual has access to whatever they want</a:t>
          </a:r>
          <a:endParaRPr lang="en-US" sz="1000" kern="1200" dirty="0"/>
        </a:p>
      </dsp:txBody>
      <dsp:txXfrm>
        <a:off x="4251992" y="1501945"/>
        <a:ext cx="958067" cy="908277"/>
      </dsp:txXfrm>
    </dsp:sp>
    <dsp:sp modelId="{EA42F885-586A-4256-A704-AB0CCA3F6164}">
      <dsp:nvSpPr>
        <dsp:cNvPr id="0" name=""/>
        <dsp:cNvSpPr/>
      </dsp:nvSpPr>
      <dsp:spPr>
        <a:xfrm>
          <a:off x="4223734" y="2586911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3</a:t>
          </a:r>
          <a:br>
            <a:rPr lang="en-US" sz="1000" kern="1200" dirty="0" smtClean="0"/>
          </a:br>
          <a:r>
            <a:rPr lang="en-US" sz="1000" kern="1200" dirty="0" smtClean="0"/>
            <a:t>Publicly accessibility declaration of procedures</a:t>
          </a:r>
          <a:endParaRPr lang="en-US" sz="1000" kern="1200" dirty="0"/>
        </a:p>
      </dsp:txBody>
      <dsp:txXfrm>
        <a:off x="4251992" y="2615169"/>
        <a:ext cx="958067" cy="908277"/>
      </dsp:txXfrm>
    </dsp:sp>
    <dsp:sp modelId="{269F914F-B0DB-489C-ADEA-BCE059CE0A6E}">
      <dsp:nvSpPr>
        <dsp:cNvPr id="0" name=""/>
        <dsp:cNvSpPr/>
      </dsp:nvSpPr>
      <dsp:spPr>
        <a:xfrm>
          <a:off x="4223734" y="3700134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bg1"/>
              </a:solidFill>
            </a:rPr>
            <a:t>1</a:t>
          </a:r>
          <a:br>
            <a:rPr lang="en-US" sz="1000" b="0" kern="1200" dirty="0" smtClean="0">
              <a:solidFill>
                <a:schemeClr val="bg1"/>
              </a:solidFill>
            </a:rPr>
          </a:br>
          <a:r>
            <a:rPr lang="en-US" sz="1000" b="0" kern="1200" dirty="0" smtClean="0">
              <a:solidFill>
                <a:schemeClr val="bg1"/>
              </a:solidFill>
            </a:rPr>
            <a:t>Publicly accessibility declaration of practices</a:t>
          </a:r>
          <a:endParaRPr lang="en-US" sz="1000" b="0" kern="1200" dirty="0">
            <a:solidFill>
              <a:schemeClr val="bg1"/>
            </a:solidFill>
          </a:endParaRPr>
        </a:p>
      </dsp:txBody>
      <dsp:txXfrm>
        <a:off x="4251992" y="3728392"/>
        <a:ext cx="958067" cy="908277"/>
      </dsp:txXfrm>
    </dsp:sp>
    <dsp:sp modelId="{B334DD91-433F-4030-8E20-21775189C997}">
      <dsp:nvSpPr>
        <dsp:cNvPr id="0" name=""/>
        <dsp:cNvSpPr/>
      </dsp:nvSpPr>
      <dsp:spPr>
        <a:xfrm>
          <a:off x="5460257" y="0"/>
          <a:ext cx="1268229" cy="49108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Penalties</a:t>
          </a:r>
          <a:endParaRPr lang="en-US" sz="1600" kern="1200" dirty="0"/>
        </a:p>
      </dsp:txBody>
      <dsp:txXfrm>
        <a:off x="5460257" y="0"/>
        <a:ext cx="1268229" cy="1473267"/>
      </dsp:txXfrm>
    </dsp:sp>
    <dsp:sp modelId="{4E4F35AE-5911-49C9-BCF8-62251721C741}">
      <dsp:nvSpPr>
        <dsp:cNvPr id="0" name=""/>
        <dsp:cNvSpPr/>
      </dsp:nvSpPr>
      <dsp:spPr>
        <a:xfrm>
          <a:off x="5587080" y="1473687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5</a:t>
          </a:r>
          <a:br>
            <a:rPr lang="en-US" sz="1000" kern="1200" dirty="0" smtClean="0"/>
          </a:br>
          <a:r>
            <a:rPr lang="en-US" sz="1000" kern="1200" dirty="0" smtClean="0"/>
            <a:t>Referred to regulatory body</a:t>
          </a:r>
          <a:endParaRPr lang="en-US" sz="1000" kern="1200" dirty="0"/>
        </a:p>
      </dsp:txBody>
      <dsp:txXfrm>
        <a:off x="5615338" y="1501945"/>
        <a:ext cx="958067" cy="908277"/>
      </dsp:txXfrm>
    </dsp:sp>
    <dsp:sp modelId="{9E4138EE-2A22-4C7E-80ED-06181BD7DF4E}">
      <dsp:nvSpPr>
        <dsp:cNvPr id="0" name=""/>
        <dsp:cNvSpPr/>
      </dsp:nvSpPr>
      <dsp:spPr>
        <a:xfrm>
          <a:off x="5587080" y="2586911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3</a:t>
          </a:r>
          <a:br>
            <a:rPr lang="en-US" sz="1000" kern="1200" dirty="0" smtClean="0"/>
          </a:br>
          <a:r>
            <a:rPr lang="en-US" sz="1000" kern="1200" dirty="0" smtClean="0"/>
            <a:t>Independent review (funding, data)</a:t>
          </a:r>
          <a:endParaRPr lang="en-US" sz="1000" kern="1200" dirty="0"/>
        </a:p>
      </dsp:txBody>
      <dsp:txXfrm>
        <a:off x="5615338" y="2615169"/>
        <a:ext cx="958067" cy="908277"/>
      </dsp:txXfrm>
    </dsp:sp>
    <dsp:sp modelId="{AF3D4046-E272-4F68-B461-023AC0EC8DFB}">
      <dsp:nvSpPr>
        <dsp:cNvPr id="0" name=""/>
        <dsp:cNvSpPr/>
      </dsp:nvSpPr>
      <dsp:spPr>
        <a:xfrm>
          <a:off x="5587080" y="3700134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bg1"/>
              </a:solidFill>
            </a:rPr>
            <a:t>1</a:t>
          </a:r>
          <a:br>
            <a:rPr lang="en-US" sz="1000" b="0" kern="1200" dirty="0" smtClean="0">
              <a:solidFill>
                <a:schemeClr val="bg1"/>
              </a:solidFill>
            </a:rPr>
          </a:br>
          <a:r>
            <a:rPr lang="en-US" sz="1000" b="0" kern="1200" dirty="0" smtClean="0">
              <a:solidFill>
                <a:schemeClr val="bg1"/>
              </a:solidFill>
            </a:rPr>
            <a:t>Public declaration and repair</a:t>
          </a:r>
          <a:endParaRPr lang="en-US" sz="1000" b="0" kern="1200" dirty="0">
            <a:solidFill>
              <a:schemeClr val="bg1"/>
            </a:solidFill>
          </a:endParaRPr>
        </a:p>
      </dsp:txBody>
      <dsp:txXfrm>
        <a:off x="5615338" y="3728392"/>
        <a:ext cx="958067" cy="908277"/>
      </dsp:txXfrm>
    </dsp:sp>
    <dsp:sp modelId="{4DC98A7B-2838-41B3-8810-5FD14B67FD86}">
      <dsp:nvSpPr>
        <dsp:cNvPr id="0" name=""/>
        <dsp:cNvSpPr/>
      </dsp:nvSpPr>
      <dsp:spPr>
        <a:xfrm>
          <a:off x="6823604" y="0"/>
          <a:ext cx="1268229" cy="49108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Enforcement</a:t>
          </a:r>
          <a:endParaRPr lang="en-US" sz="1600" kern="1200" dirty="0"/>
        </a:p>
      </dsp:txBody>
      <dsp:txXfrm>
        <a:off x="6823604" y="0"/>
        <a:ext cx="1268229" cy="1473267"/>
      </dsp:txXfrm>
    </dsp:sp>
    <dsp:sp modelId="{A940CEB5-C8AE-43B8-B91F-C71F25690B04}">
      <dsp:nvSpPr>
        <dsp:cNvPr id="0" name=""/>
        <dsp:cNvSpPr/>
      </dsp:nvSpPr>
      <dsp:spPr>
        <a:xfrm>
          <a:off x="6950426" y="1473687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5</a:t>
          </a:r>
          <a:br>
            <a:rPr lang="en-US" sz="1000" kern="1200" dirty="0" smtClean="0"/>
          </a:br>
          <a:r>
            <a:rPr lang="en-US" sz="1000" kern="1200" dirty="0" smtClean="0"/>
            <a:t>Expert system prohibits any out-of-bound activities</a:t>
          </a:r>
          <a:endParaRPr lang="en-US" sz="1000" kern="1200" dirty="0"/>
        </a:p>
      </dsp:txBody>
      <dsp:txXfrm>
        <a:off x="6978684" y="1501945"/>
        <a:ext cx="958067" cy="908277"/>
      </dsp:txXfrm>
    </dsp:sp>
    <dsp:sp modelId="{9110BF32-C3AA-49E8-B520-434F91218ECB}">
      <dsp:nvSpPr>
        <dsp:cNvPr id="0" name=""/>
        <dsp:cNvSpPr/>
      </dsp:nvSpPr>
      <dsp:spPr>
        <a:xfrm>
          <a:off x="6950426" y="2586911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3</a:t>
          </a:r>
          <a:br>
            <a:rPr lang="en-US" sz="1000" kern="1200" dirty="0" smtClean="0"/>
          </a:br>
          <a:r>
            <a:rPr lang="en-US" sz="1000" kern="1200" dirty="0" smtClean="0"/>
            <a:t>Capacity and capability building</a:t>
          </a:r>
          <a:endParaRPr lang="en-US" sz="1000" kern="1200" dirty="0"/>
        </a:p>
      </dsp:txBody>
      <dsp:txXfrm>
        <a:off x="6978684" y="2615169"/>
        <a:ext cx="958067" cy="908277"/>
      </dsp:txXfrm>
    </dsp:sp>
    <dsp:sp modelId="{8C97B3E0-1C4E-49C0-B1D3-AD5B59A6548E}">
      <dsp:nvSpPr>
        <dsp:cNvPr id="0" name=""/>
        <dsp:cNvSpPr/>
      </dsp:nvSpPr>
      <dsp:spPr>
        <a:xfrm>
          <a:off x="6950426" y="3700134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bg1"/>
              </a:solidFill>
            </a:rPr>
            <a:t>1</a:t>
          </a:r>
          <a:br>
            <a:rPr lang="en-US" sz="1000" b="0" kern="1200" dirty="0" smtClean="0">
              <a:solidFill>
                <a:schemeClr val="bg1"/>
              </a:solidFill>
            </a:rPr>
          </a:br>
          <a:r>
            <a:rPr lang="en-US" sz="1000" b="0" kern="1200" dirty="0" smtClean="0">
              <a:solidFill>
                <a:schemeClr val="bg1"/>
              </a:solidFill>
            </a:rPr>
            <a:t>Internal audit</a:t>
          </a:r>
          <a:endParaRPr lang="en-US" sz="1000" b="0" kern="1200" dirty="0">
            <a:solidFill>
              <a:schemeClr val="bg1"/>
            </a:solidFill>
          </a:endParaRPr>
        </a:p>
      </dsp:txBody>
      <dsp:txXfrm>
        <a:off x="6978684" y="3728392"/>
        <a:ext cx="958067" cy="908277"/>
      </dsp:txXfrm>
    </dsp:sp>
    <dsp:sp modelId="{32DA0C52-D589-4ECB-8CA0-B53CE4683854}">
      <dsp:nvSpPr>
        <dsp:cNvPr id="0" name=""/>
        <dsp:cNvSpPr/>
      </dsp:nvSpPr>
      <dsp:spPr>
        <a:xfrm>
          <a:off x="8186950" y="0"/>
          <a:ext cx="1268229" cy="49108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Risk</a:t>
          </a:r>
          <a:endParaRPr lang="en-US" sz="1600" kern="1200" dirty="0"/>
        </a:p>
      </dsp:txBody>
      <dsp:txXfrm>
        <a:off x="8186950" y="0"/>
        <a:ext cx="1268229" cy="1473267"/>
      </dsp:txXfrm>
    </dsp:sp>
    <dsp:sp modelId="{FC9E59C7-F4BF-479C-95EA-55882E5F4666}">
      <dsp:nvSpPr>
        <dsp:cNvPr id="0" name=""/>
        <dsp:cNvSpPr/>
      </dsp:nvSpPr>
      <dsp:spPr>
        <a:xfrm>
          <a:off x="8313773" y="1473687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5</a:t>
          </a:r>
          <a:br>
            <a:rPr lang="en-US" sz="1000" kern="1200" dirty="0" smtClean="0"/>
          </a:br>
          <a:r>
            <a:rPr lang="en-US" sz="1000" kern="1200" dirty="0" smtClean="0"/>
            <a:t>Independent, inclusive, informed</a:t>
          </a:r>
          <a:endParaRPr lang="en-US" sz="1000" kern="1200" dirty="0"/>
        </a:p>
      </dsp:txBody>
      <dsp:txXfrm>
        <a:off x="8342031" y="1501945"/>
        <a:ext cx="958067" cy="908277"/>
      </dsp:txXfrm>
    </dsp:sp>
    <dsp:sp modelId="{5EBE4A0D-18E2-4BCE-A961-29972E79F5E6}">
      <dsp:nvSpPr>
        <dsp:cNvPr id="0" name=""/>
        <dsp:cNvSpPr/>
      </dsp:nvSpPr>
      <dsp:spPr>
        <a:xfrm>
          <a:off x="8313773" y="2586911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3</a:t>
          </a:r>
          <a:br>
            <a:rPr lang="en-US" sz="1000" kern="1200" dirty="0" smtClean="0"/>
          </a:br>
          <a:r>
            <a:rPr lang="en-US" sz="1000" kern="1200" dirty="0" smtClean="0"/>
            <a:t>Published methodology</a:t>
          </a:r>
          <a:endParaRPr lang="en-US" sz="1000" kern="1200" dirty="0"/>
        </a:p>
      </dsp:txBody>
      <dsp:txXfrm>
        <a:off x="8342031" y="2615169"/>
        <a:ext cx="958067" cy="908277"/>
      </dsp:txXfrm>
    </dsp:sp>
    <dsp:sp modelId="{3B12E5E5-3304-416F-BE00-D5AFD216319B}">
      <dsp:nvSpPr>
        <dsp:cNvPr id="0" name=""/>
        <dsp:cNvSpPr/>
      </dsp:nvSpPr>
      <dsp:spPr>
        <a:xfrm>
          <a:off x="8313773" y="3700134"/>
          <a:ext cx="1014583" cy="964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48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kern="1200" dirty="0" smtClean="0">
              <a:solidFill>
                <a:schemeClr val="bg1"/>
              </a:solidFill>
            </a:rPr>
            <a:t>1</a:t>
          </a:r>
          <a:br>
            <a:rPr lang="en-US" sz="1000" b="0" kern="1200" dirty="0" smtClean="0">
              <a:solidFill>
                <a:schemeClr val="bg1"/>
              </a:solidFill>
            </a:rPr>
          </a:br>
          <a:r>
            <a:rPr lang="en-US" sz="1000" b="0" kern="1200" dirty="0" smtClean="0">
              <a:solidFill>
                <a:schemeClr val="bg1"/>
              </a:solidFill>
            </a:rPr>
            <a:t>Best practices</a:t>
          </a:r>
          <a:endParaRPr lang="en-US" sz="1000" b="0" kern="1200" dirty="0">
            <a:solidFill>
              <a:schemeClr val="bg1"/>
            </a:solidFill>
          </a:endParaRPr>
        </a:p>
      </dsp:txBody>
      <dsp:txXfrm>
        <a:off x="8342031" y="3728392"/>
        <a:ext cx="958067" cy="9082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81C091-C618-4429-A460-2C9EB0929ACC}">
      <dsp:nvSpPr>
        <dsp:cNvPr id="0" name=""/>
        <dsp:cNvSpPr/>
      </dsp:nvSpPr>
      <dsp:spPr>
        <a:xfrm rot="5400000">
          <a:off x="300557" y="2562715"/>
          <a:ext cx="900397" cy="149824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ECE580-6A30-42DD-BDDE-2D514303D163}">
      <dsp:nvSpPr>
        <dsp:cNvPr id="0" name=""/>
        <dsp:cNvSpPr/>
      </dsp:nvSpPr>
      <dsp:spPr>
        <a:xfrm>
          <a:off x="150258" y="3010366"/>
          <a:ext cx="1352620" cy="118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Level 1</a:t>
          </a:r>
          <a:endParaRPr lang="en-US" sz="3300" kern="1200" dirty="0"/>
        </a:p>
      </dsp:txBody>
      <dsp:txXfrm>
        <a:off x="150258" y="3010366"/>
        <a:ext cx="1352620" cy="1185650"/>
      </dsp:txXfrm>
    </dsp:sp>
    <dsp:sp modelId="{17523C69-DAD5-46D9-BFF1-6D2D28138C5F}">
      <dsp:nvSpPr>
        <dsp:cNvPr id="0" name=""/>
        <dsp:cNvSpPr/>
      </dsp:nvSpPr>
      <dsp:spPr>
        <a:xfrm>
          <a:off x="1247667" y="2452413"/>
          <a:ext cx="255211" cy="25521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79AD4-677D-4841-B028-171E730F3355}">
      <dsp:nvSpPr>
        <dsp:cNvPr id="0" name=""/>
        <dsp:cNvSpPr/>
      </dsp:nvSpPr>
      <dsp:spPr>
        <a:xfrm rot="5400000">
          <a:off x="1956428" y="2152968"/>
          <a:ext cx="900397" cy="149824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09E5F-DEAA-47DE-A01B-E456E34160EE}">
      <dsp:nvSpPr>
        <dsp:cNvPr id="0" name=""/>
        <dsp:cNvSpPr/>
      </dsp:nvSpPr>
      <dsp:spPr>
        <a:xfrm>
          <a:off x="1806130" y="2600619"/>
          <a:ext cx="1352620" cy="118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Level 2</a:t>
          </a:r>
          <a:endParaRPr lang="en-US" sz="3300" kern="1200" dirty="0"/>
        </a:p>
      </dsp:txBody>
      <dsp:txXfrm>
        <a:off x="1806130" y="2600619"/>
        <a:ext cx="1352620" cy="1185650"/>
      </dsp:txXfrm>
    </dsp:sp>
    <dsp:sp modelId="{18370EE5-B98E-455E-915D-F79C2A45D824}">
      <dsp:nvSpPr>
        <dsp:cNvPr id="0" name=""/>
        <dsp:cNvSpPr/>
      </dsp:nvSpPr>
      <dsp:spPr>
        <a:xfrm>
          <a:off x="2903538" y="2042666"/>
          <a:ext cx="255211" cy="25521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4F24AD-7380-4C16-8A25-1050814E137A}">
      <dsp:nvSpPr>
        <dsp:cNvPr id="0" name=""/>
        <dsp:cNvSpPr/>
      </dsp:nvSpPr>
      <dsp:spPr>
        <a:xfrm rot="5400000">
          <a:off x="3612300" y="1743221"/>
          <a:ext cx="900397" cy="149824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4A880-D9BB-4985-ABA2-F40A5C0797D5}">
      <dsp:nvSpPr>
        <dsp:cNvPr id="0" name=""/>
        <dsp:cNvSpPr/>
      </dsp:nvSpPr>
      <dsp:spPr>
        <a:xfrm>
          <a:off x="3462001" y="2190872"/>
          <a:ext cx="1352620" cy="118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Level 3</a:t>
          </a:r>
          <a:endParaRPr lang="en-US" sz="3300" kern="1200" dirty="0"/>
        </a:p>
      </dsp:txBody>
      <dsp:txXfrm>
        <a:off x="3462001" y="2190872"/>
        <a:ext cx="1352620" cy="1185650"/>
      </dsp:txXfrm>
    </dsp:sp>
    <dsp:sp modelId="{8E1C5B18-4D92-4F81-AFF0-3A3D24AF0CF1}">
      <dsp:nvSpPr>
        <dsp:cNvPr id="0" name=""/>
        <dsp:cNvSpPr/>
      </dsp:nvSpPr>
      <dsp:spPr>
        <a:xfrm>
          <a:off x="4559410" y="1632919"/>
          <a:ext cx="255211" cy="25521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874B33-60EF-4603-ACB0-B1BE7849E6B6}">
      <dsp:nvSpPr>
        <dsp:cNvPr id="0" name=""/>
        <dsp:cNvSpPr/>
      </dsp:nvSpPr>
      <dsp:spPr>
        <a:xfrm rot="5400000">
          <a:off x="5268171" y="1333474"/>
          <a:ext cx="900397" cy="149824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CB5E9-B24A-452E-83A5-B38AC5A6A11A}">
      <dsp:nvSpPr>
        <dsp:cNvPr id="0" name=""/>
        <dsp:cNvSpPr/>
      </dsp:nvSpPr>
      <dsp:spPr>
        <a:xfrm>
          <a:off x="5117872" y="1781125"/>
          <a:ext cx="1352620" cy="118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Level 4</a:t>
          </a:r>
          <a:endParaRPr lang="en-US" sz="3300" kern="1200" dirty="0"/>
        </a:p>
      </dsp:txBody>
      <dsp:txXfrm>
        <a:off x="5117872" y="1781125"/>
        <a:ext cx="1352620" cy="1185650"/>
      </dsp:txXfrm>
    </dsp:sp>
    <dsp:sp modelId="{2DD390A7-0F4D-41C1-85A2-985094723911}">
      <dsp:nvSpPr>
        <dsp:cNvPr id="0" name=""/>
        <dsp:cNvSpPr/>
      </dsp:nvSpPr>
      <dsp:spPr>
        <a:xfrm>
          <a:off x="6215281" y="1223172"/>
          <a:ext cx="255211" cy="255211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44D64-2846-4064-A505-CEF268F85B75}">
      <dsp:nvSpPr>
        <dsp:cNvPr id="0" name=""/>
        <dsp:cNvSpPr/>
      </dsp:nvSpPr>
      <dsp:spPr>
        <a:xfrm rot="5400000">
          <a:off x="6924042" y="923727"/>
          <a:ext cx="900397" cy="149824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E7458-CF65-4D0F-A8FC-A994AD722021}">
      <dsp:nvSpPr>
        <dsp:cNvPr id="0" name=""/>
        <dsp:cNvSpPr/>
      </dsp:nvSpPr>
      <dsp:spPr>
        <a:xfrm>
          <a:off x="6773744" y="1371378"/>
          <a:ext cx="1352620" cy="11856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Level 5</a:t>
          </a:r>
          <a:endParaRPr lang="en-US" sz="3300" kern="1200" dirty="0"/>
        </a:p>
      </dsp:txBody>
      <dsp:txXfrm>
        <a:off x="6773744" y="1371378"/>
        <a:ext cx="1352620" cy="1185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7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69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25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9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4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6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4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0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903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9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265DF-AF28-45F9-8879-6C145B74BAB8}" type="datetimeFigureOut">
              <a:rPr lang="en-US" smtClean="0"/>
              <a:t>20/09/14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1EE0-E516-40A9-B0D4-9C497BDF4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967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Consent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52668756"/>
              </p:ext>
            </p:extLst>
          </p:nvPr>
        </p:nvGraphicFramePr>
        <p:xfrm>
          <a:off x="2119464" y="1447138"/>
          <a:ext cx="7867374" cy="497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3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 Requirements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47025684"/>
              </p:ext>
            </p:extLst>
          </p:nvPr>
        </p:nvGraphicFramePr>
        <p:xfrm>
          <a:off x="1383527" y="1526650"/>
          <a:ext cx="9462052" cy="4910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236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&gt; What’s the Appropriate Level?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848103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601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202558"/>
              </p:ext>
            </p:extLst>
          </p:nvPr>
        </p:nvGraphicFramePr>
        <p:xfrm>
          <a:off x="654907" y="438665"/>
          <a:ext cx="10991335" cy="607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01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34116"/>
              </p:ext>
            </p:extLst>
          </p:nvPr>
        </p:nvGraphicFramePr>
        <p:xfrm>
          <a:off x="637081" y="472189"/>
          <a:ext cx="10935325" cy="6168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634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619</TotalTime>
  <Words>110</Words>
  <Application>Microsoft Macintosh PowerPoint</Application>
  <PresentationFormat>Custom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Types of Consent</vt:lpstr>
      <vt:lpstr>Consent Requirements</vt:lpstr>
      <vt:lpstr>Scale &gt; What’s the Appropriate Level?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Ann Kosa</dc:creator>
  <cp:lastModifiedBy>Christopher Wilson</cp:lastModifiedBy>
  <cp:revision>8</cp:revision>
  <dcterms:created xsi:type="dcterms:W3CDTF">2014-09-16T18:37:48Z</dcterms:created>
  <dcterms:modified xsi:type="dcterms:W3CDTF">2014-09-20T22:02:18Z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